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8" r:id="rId4"/>
    <p:sldId id="257" r:id="rId5"/>
    <p:sldId id="259" r:id="rId6"/>
    <p:sldId id="261" r:id="rId7"/>
    <p:sldId id="262" r:id="rId8"/>
    <p:sldId id="260" r:id="rId9"/>
    <p:sldId id="263" r:id="rId10"/>
    <p:sldId id="265" r:id="rId11"/>
    <p:sldId id="267" r:id="rId12"/>
    <p:sldId id="264" r:id="rId13"/>
    <p:sldId id="266" r:id="rId14"/>
    <p:sldId id="268" r:id="rId15"/>
    <p:sldId id="269" r:id="rId16"/>
    <p:sldId id="270" r:id="rId17"/>
    <p:sldId id="272" r:id="rId18"/>
    <p:sldId id="273" r:id="rId19"/>
    <p:sldId id="274" r:id="rId20"/>
    <p:sldId id="284" r:id="rId21"/>
    <p:sldId id="271" r:id="rId22"/>
    <p:sldId id="280" r:id="rId23"/>
    <p:sldId id="283" r:id="rId24"/>
    <p:sldId id="279" r:id="rId25"/>
    <p:sldId id="275" r:id="rId26"/>
    <p:sldId id="276" r:id="rId27"/>
    <p:sldId id="277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1:47.8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440 32,'3'-2,"1"0,-1 0,0 1,1-1,0 1,-1 0,1 0,0 0,-1 0,1 1,0-1,0 1,0 0,7-1,132-10,0 7,39 7,-12-1,-77-3,-43-2,0 3,0 2,-1 2,49 10,-80-8,0 0,0 1,8 5,-10-4,1-1,1 0,14 3,376 67,-397-74,0 0,0 1,0 0,0 1,-1 1,0-1,6 5,29 15,27 5,47 11,-57-20,0 2,37 21,-35-4,-49-29</inkml:trace>
  <inkml:trace contextRef="#ctx0" brushRef="#br0" timeOffset="766.185">2592 32,'0'3,"1"0,0 0,0 0,0 0,1 0,-1 0,1 0,-1-1,1 1,1 1,8 15,22 65,-4 1,-4 1,-4 1,-3 2,-5-1,1 66,-12-132,0-6,-1 0,-1 0,0 0,-3 15,3-27,-1-1,0 1,0 0,0 0,-1 0,1 0,-1-1,0 1,0-1,0 0,0 1,-1-1,1 0,-1 0,0 0,0-1,0 1,0-1,0 1,-1-1,1 0,-1 0,-9 3,-1 0,1-1,-1-1,0 0,0 0,0-2,-7 1,-33-1,-19-3,22 0,-79 1,-89-3,155-3,60 6,0 0,-1 0,1 0,0 0,0 0,0-1,1 0,-1 0,0 0,1 0,-1-1,1 1,-2-2,1-4</inkml:trace>
  <inkml:trace contextRef="#ctx0" brushRef="#br0" timeOffset="2099.647">1 628,'3'0,"0"1,0-1,0 1,0 0,0 0,0 0,0 0,0 1,-1-1,1 1,0-1,2 3,31 28,-25-22,81 84,-4 3,6 16,68 79,677 668,-682-714,23 6,172 123,-279-221,29 23,13 18,-79-64,-2 3,-1 0,-2 2,-2 2,-1 1,-2 0,14 30,-4-5,3-1,15 15,34 53,22 36,-67-84,-35-64,0-1,2 0,0-1,1 0,10 12,-4-10,-3-2</inkml:trace>
  <inkml:trace contextRef="#ctx0" brushRef="#br0" timeOffset="2719.963">3136 3427,'2'17,"1"0,0-1,1 0,0 1,1-2,1 1,1-1,0 1,1-2,3 4,11 25,24 50,-4 2,-5 1,2 19,-38-108,3 7,0-1,-1 1,-1 0,0 12,-1-23,-1 0,0-1,0 1,-1 0,1 0,0-1,-1 1,0 0,1-1,-1 1,0-1,0 1,-1-1,1 1,0-1,-1 0,0 1,1-1,-1 0,0 0,0 0,0 0,0-1,-1 1,1-1,0 1,-2 0,-11 2,-1 0,0-1,-1-1,1 0,0-1,-1-1,1 0,0-1,-2-1,-20 0,-220-3,231 5</inkml:trace>
  <inkml:trace contextRef="#ctx0" brushRef="#br0" timeOffset="3717.261">389 2987,'15'-10,"1"1,-2-2,1 0,8-9,34-25,257-152,9 14,58-11,191-57,-134 64,-249 109,-89 38,88-49,-162 73,-7 1</inkml:trace>
  <inkml:trace contextRef="#ctx0" brushRef="#br0" timeOffset="6469.51">2825 1431,'104'-1,"-15"-1,84 10,-165-7,1 0,-1 0,1 1,-1 0,0 0,1 1,0 1,-7-3,0 0,0 0,0 1,-1-1,1 1,0-1,-1 1,1-1,-1 1,0 0,1 0,-1 0,0 0,0 0,0 0,0 0,-1 0,1 0,0 0,-1 0,0 1,1-1,-1 0,0 0,0 1,0-1,0 0,-1 0,1 1,-3 28,-2-1,-1 1,-1-1,-2 2,5-21,0 0,-1 0,0-1,0 1,-1-1,-1-1,0 1,0-1,-1 0,0-1,0 0,-4 3,-5 2,8-7,0 0,0 1,1 0,0 1,0 0,1 0,0 0,1 1,-1 0,2 1,-3 4,2 4</inkml:trace>
  <inkml:trace contextRef="#ctx0" brushRef="#br0" timeOffset="7816.594">233 3842,'0'-1,"1"0,-1 0,0 0,1 1,-1-1,1 0,-1 0,1 0,0 0,-1 0,1 1,0-1,-1 0,1 0,0 1,0-1,0 1,0-1,0 1,-1-1,1 1,0-1,0 1,0 0,0 0,0-1,0 1,0 0,1 0,37-4,-32 3,105-4,1 4,-1 5,1 5,71 17,-101-10,-1 5,-1 2,0 5,-2 2,-2 5,37 23,-19-1,15 17,21 14,-60-42,-6-4,2-2,12 2,29 21,-56-35,34 24,32 18,-51-31,-50-29</inkml:trace>
  <inkml:trace contextRef="#ctx0" brushRef="#br0" timeOffset="8685.616">2566 4439,'0'4,"1"1,-1 0,1-1,1 1,-1-1,0 1,1-1,0 0,0 1,1-1,-1 0,1 0,0 0,41 45,140 120,-143-131,-22-21,0 0,-1 2,-1 0,12 18,-28-35,1 0,-1 0,0 0,1 0,-1 1,0-1,-1 1,1-1,0 1,-1-1,1 1,-1-1,0 1,0-1,0 1,0-1,0 1,0-1,-1 1,0-1,1 1,-1-1,0 1,0-1,0 0,0 1,-1-1,1 0,0 0,-1 0,0 0,1 0,-1 0,0-1,0 1,0 0,0-1,-1 0,1 1,-12 6,-1 0,1 0,-1-2,-1 0,-10 3,17-6,-25 7,-1-1,0-2,0-1,-1-2,0-2,1 0,-1-3,-21-3,54 3</inkml:trace>
  <inkml:trace contextRef="#ctx0" brushRef="#br0" timeOffset="9987.481">207 5915,'13'-14,"-1"-2,0 0,-1 0,-1-1,6-16,12-18,232-337,-103 164,-1-5,11 7,138-139,-132 186,14 1,195-154,-243 209,78-65,-139 117,-2-3,66-79,-106 103,-2-1,25-48,-39 62,-16 26,117-179,-92 147,1 1,2 2,22-19,82-83,-118 121</inkml:trace>
  <inkml:trace contextRef="#ctx0" brushRef="#br0" timeOffset="10731.141">3266 2262,'3'-2,"-1"1,0-1,1 0,-1 1,0-1,0 0,0-1,0 1,-1 0,1 0,-1-1,1 1,-1-1,0 1,1-1,6-11,5 0,1 0,0 0,1 1,1 1,0 0,0 1,1 1,0 1,1 0,0 1,1 1,-1 1,1 1,2 0,-16 4,0 0,0 0,0 0,1 1,-1-1,0 1,0 1,0-1,0 1,5 1,-7-1,0 0,0 0,0 1,-1-1,1 1,0-1,-1 1,1 0,-1 0,1 1,-1-1,0 0,0 1,0-1,0 1,-1 0,1-1,-1 1,1 1,9 26,-1 1,-2 0,-1 1,-1 0,1 24,-2-17,0-5,0-12,-2 0,0 1,-2-1,-1 1,0-1,-4 20,-5-15,-3-7</inkml:trace>
  <inkml:trace contextRef="#ctx0" brushRef="#br0" timeOffset="12047.063">570 6953,'25'-2,"1"0,-1-1,0-2,0 0,0-2,3-2,52-20,13-10,-43 17,1224-558,-1121 497,141-102,-240 150,1 2,2 2,1 3,9 0,-44 19</inkml:trace>
  <inkml:trace contextRef="#ctx0" brushRef="#br0" timeOffset="12596.161">2670 5423,'41'1,"-1"1,1 2,-1 2,0 2,-1 1,1 2,-2 2,0 2,0 1,-2 2,0 1,-1 2,-1 1,-1 2,12 12,-37-29,-1 0,0 0,0 0,-1 1,0 0,5 9,-10-15,0 0,0-1,0 1,-1 0,1 0,0 0,-1 0,0 0,1 0,-1 0,0 0,0 0,0 0,0 0,0 0,-1 0,1 0,-1 0,1 0,-1 0,0 0,0 0,1 0,-1-1,-1 1,1 0,0-1,0 1,-1-1,1 1,0-1,-1 1,0-1,1 0,-1 0,-1 1,-20 11,0 0,-1-1,-6 0,-56 30,35-9,33-20,0-1,-1-1,0 0,-5 0,0-3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3:00.29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269 855,'-5'1,"0"0,0 1,0-1,1 1,-1 0,-3 2,-10 4,-3 0,0 0,1 2,0 0,0 1,1 1,1 1,-17 15,31-23,0 0,0 1,0-1,0 1,1 0,0 0,1 0,-1 1,1-1,0 1,1-1,0 1,0 0,0 0,1-1,0 1,0 1,0 8,1 0,1 0,0 0,2-1,-1 1,6 11,-6-18,0 0,1 0,1-1,0 1,0-1,0 0,1-1,0 1,1-1,0 0,0-1,2 2,2 0,0-1,0-1,1 1,0-2,0 0,1 0,-1-1,11 1,16 6,0-3,0-1,1-2,0-2,0-1,18-3,-55 1,0-1,1 0,-1 0,1 0,-1-1,0 1,0-1,0 0,0 0,0 0,0 0,-1 0,1-1,-1 1,1-1,-1 1,0-1,0 0,0 0,0 0,-1 0,1 0,-1-1,0 1,0 0,0-1,0 1,0-3,2-13,0-1,-1 0,-1 0,-1-12,0 20,-1-66,-1 35,4-36,-2 79,0-1,0 0,0 0,0 0,0 0,0 0,0 0,1 0,-1 1,0-1,1 0,-1 0,0 0,1 1,-1-1,1 0,-1 0,1 1,0-1,-1 0,1 1,0-1,-1 1,1-1,0 1,0-1,0 1,-1 0,1-1,0 1,0 0,0-1,0 1,0 0,0 0,-1 0,1 0,0 0,0 0,0 0,0 0,0 0,0 1,0-1,-1 0,1 1,0-1,7 3,0 0,-1 0,1 1,-1 0,1 1,-2-2,257 172,-5-4,-206-138,-26-15,2-1,2-1,-10-7</inkml:trace>
  <inkml:trace contextRef="#ctx0" brushRef="#br0" timeOffset="1084.959">1616 544,'-41'16,"3"-9,9-2,1 1,-1 2,1 1,-21 9,41-14,0 1,-1-1,1 1,1 1,-1 0,1 0,0 0,1 1,-1 0,1 0,1 1,-1-1,1 1,1 1,-1-1,1 1,0 1,-2 8,1 1,0 1,1-1,1 1,1-1,1 1,1 0,0-1,1 1,2 0,0-1,1 1,0-1,2 0,0 0,2-1,0 0,1 1,5 7,1 0,1-1,1-1,1-1,2 0,0-1,1-1,1-1,1-1,1-2,21 14,-12-14,0-1,1-2,13 4,20 7,-21-8,1-2,22 3,17 5,-62-16</inkml:trace>
  <inkml:trace contextRef="#ctx0" brushRef="#br0" timeOffset="2051.626">2497 700,'-20'1,"-1"0,1 2,0 1,0 0,0 2,-11 4,-3 3,0 1,1 2,-7 6,-4 6,1 1,1 3,2 1,2 2,-21 24,-36 48,-29 48,122-152,-2 2,0 0,1 0,-1 0,1 1,0-1,0 3,2-8,1 1,0 0,0-1,0 1,0-1,0 1,0 0,0-1,0 1,0 0,0-1,0 1,0-1,0 1,0 0,0-1,1 1,-1-1,0 1,0 0,1-1,-1 1,1-1,0 1,0 0,0 0,0-1,0 1,0-1,1 1,-1-1,0 1,0-1,0 0,1 1,-1-1,0 0,1 0,-1 0,1 0,6 0,-1-1,1 1,0-1,0-1,-1 0,2 0,14-7</inkml:trace>
  <inkml:trace contextRef="#ctx0" brushRef="#br0" timeOffset="2584.094">1875 778,'5'9,"14"7,17 14,21 20,13 14,8 5,4 5,-3-7,-6-5,-15-9,-14-14,-10-9,-6-9,-7-8</inkml:trace>
  <inkml:trace contextRef="#ctx0" brushRef="#br0" timeOffset="3282.892">2446 1,'16'0,"1"2,-1 1,0 0,0 0,0 2,0 0,-1 1,1 0,-1 2,-1-1,0 2,0 0,0 0,-2 2,1-1,-1 2,4 5,10 11,-1 2,-2 1,-1 1,-1 0,-2 2,14 34,-9-10,-3 0,-3 1,-2 2,-3-1,-1 12,4 57,-1 123,-15-251,1 27,-1-1,-1 1,-1 0,-5 18,6-39,-1 0,0-1,0 1,0 0,-1-1,0 0,0 0,-1 0,0 0,0 0,0-1,-1 1,0-1,0 0,0-1,0 1,-1-1,0 0,0 0,-5 2,-123 42,117-40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43.94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1,'54'0,"140"1,22 10,-155-5,-1 2,0 3,-1 3,0 2,36 16,-82-27,0 0,-1 1,0 1,0-1,0 2,-1 0,0 0,2 3,-10-8,0 1,0-1,0 1,-1 0,1 0,-1-1,0 2,0-1,-1 0,1 0,-1 1,0-1,0 0,0 1,0-1,-1 1,0-1,0 1,0 0,-1-1,1 1,-1-1,0 0,0 1,-1-1,0 1,-8 27,-1 2,-1-1,-13 24,18-45,0 0,0-1,-1 0,-1 0,1-1,-2 0,1 0,-2-1,0 0,-31 21,-1-1,-2-3,0-1,-11 1,-194 76,180-76,66-24,-1 0,0 0,0 0,1 1,-1-1,1 1,0 0,0 1,-3 2,7-5,-1 0,0 0,0 0,1 0,-1 0,1 1,-1-1,1 0,-1 0,1 1,0-1,-1 0,1 0,0 1,0-1,0 0,0 1,0-1,0 0,1 1,-1-1,0 0,1 0,-1 1,1-1,-1 0,1 0,0 0,-1 0,1 1,0-1,0 0,0 0,0-1,0 1,0 0,0 0,1 0,4 5,1-1,0-1,0 0,1 0,-1 0,1-1,0 0,-1 0,2-1,-1 0,1 0,24 4,0-2,5-1,-32-2,95 5,-46-4,-1 2,0 2,0 3,0 2,25 10,122 57,-178-69,-6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46.23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233 6,'0'0,"0"0,0 0,0-1,0 1,0 0,0 0,0 0,0-1,0 1,0 0,0 0,0 0,0-1,0 1,0 0,0 0,0 0,-1 0,1-1,0 1,0 0,0 0,0 0,0 0,-1 0,1 0,0-1,0 1,0 0,0 0,-1 0,1 0,0 0,0 0,0 0,-1 0,1 0,0 0,0 0,0 0,-1 0,1 0,0 0,0 0,0 0,-1 0,1 0,0 0,0 0,0 0,0 0,-1 0,1 0,0 1,0-1,0 0,0 0,-1 0,1 0,0 0,0 1,0-1,0 0,0 0,0 0,0 0,-1 1,-19 20,-21 35,21-18,1 1,2 1,2 1,2 0,-1 8,-6 39,-8 88,20-109,2 2,4-1,3 0,3 8,1-44,2-6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47.8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393 1,'-24'0,"-2"-1,-1 2,-25 4,43-3,-1 0,1 0,-1 1,1 1,0-1,0 2,1-1,-1 1,-6 6,2-1,1 1,0 1,1 0,0 1,1 0,1 0,0 1,0 1,2-1,0 1,-2 8,-2 6,2-1,1 1,1 1,1-1,0 28,5-43,1 0,1 0,0-1,1 1,1 0,0-1,0 1,2-1,-1 0,2 0,0-1,6 10,12 16,2-1,2-1,9 8,-24-29,10 13,1-2,2-1,0-1,2-2,0 0,2-2,8 4,-20-14,0-1,0-1,1-1,0 0,0-1,1-2,0 0,-1 0,1-2,1-1,-1 0,0-1,12-3,-14 1,0-1,0 0,0-2,0 0,1-2,-10 4,-1-1,0-1,0 1,0-1,-1-1,0 1,0-1,0-1,0 1,-1-1,1-2,3-6,0 1,-1-2,-1 1,0-1,-1 0,-1 0,0-1,-2 0,0 0,0 0,-2-1,0-6,0 4,-2-1,-1 1,0 0,-2 0,0 0,-1 0,-1 0,-1 1,-1 0,-6-12,-3 0,-1 1,-2 0,-1 2,-1 0,-2 1,-1 1,0 1,-2 2,-1 0,-1 2,0 1,-2 1,0 2,-1 1,-1 1,0 2,-15-4,5 6,8 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49.24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441 435,'-4'3,"0"0,1-1,-2 1,1-1,0 0,0 0,-1 0,1-1,-1 1,-2-1,-21 9,14-2,1 1,-1 0,2 1,-1 0,2 1,-1 0,1 1,1 0,0 1,1 0,0 0,1 1,-2 6,-5 11,2 0,1 0,1 2,2-1,-4 31,10-49,0 0,2-1,0 1,0 0,1 0,1 0,1 0,-1 0,2 0,0 0,1-1,0 0,1 0,1 0,0 0,1-1,0 0,0 0,1-1,10 11,-7-9,1 0,1-1,0 0,0-1,1 0,1-1,0-1,0 0,1-1,0-1,0 0,1-1,-1-1,1 0,1-2,-1 0,0-1,1 0,0-2,3 0,2 0,5-1,-1-1,1 0,6-4,-25 4,0 0,0-1,0 0,0-1,-1 0,1 0,-1-1,0 0,0-1,-1 1,3-4,9-9,0 0,-2-2,0 0,-1-1,-1-1,-1 0,-1-1,-1 0,-1-1,-2-1,0 1,-1-1,-1-1,-2 0,-1 1,0-10,3-41,-4-1,-3 1,-5-30,1 68,-1 0,-2 0,-2 1,-1 0,-2 1,-1 0,-15-25,23 50,-1 0,0 0,-1 0,-1 1,1 0,-1 1,-1 0,0 0,0 1,-1 0,0 0,-1 1,1 1,-1-1,0 2,-1 0,1 0,-1 1,0 0,0 1,-1 1,1 0,-2 0,-91-3,1 5,-2 4,-45 1,14-4,80-1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09.07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30,'0'-1,"1"0,-1-1,1 1,-1 0,1 0,0 0,0-1,-1 1,1 0,0 0,0 0,0 0,0 0,0 1,0-1,0 0,1 0,-1 1,0-1,0 1,1-1,-1 1,0-1,0 1,1 0,-1 0,0-1,2 1,44-5,-42 4,25 0,1 1,-1 2,1 1,-1 1,0 1,0 2,-1 1,0 1,0 1,-1 2,0 1,-1 1,-1 2,24 17,-46-30,1 0,-1 1,0 0,0-1,-1 1,1 1,-1-1,0 0,0 1,0 0,-1 0,1 0,-1 0,0 0,-1 0,1 0,-1 1,0-1,0 0,-1 2,0 1,-1-1,0 1,0 0,0 0,-1-1,-1 1,1-1,-1 0,0 0,-1 0,0 0,0 0,-4 5,-46 62,-52 78,101-143,0-1,1 1,0 0,0 1,1-1,0 1,0-1,1 1,1 0,0 0,0 7,1-12,0 0,1 0,-1 0,1 0,0-1,1 1,-1 0,1 0,0-1,0 1,1-1,-1 1,1-1,0 0,0 0,0 0,1 0,-1-1,1 0,0 1,0-1,0 0,4 1,59 31,1-2,2-4,31 7,-24-13,2-3,0-4,1-3,17-2,70 0,85-8,-167-9,-50-1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09.84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57 0,'-5'0,"-1"10,-5 22,0 20,1 25,3 28,3 21,1 8,7-10,2-10,0-17,-1-18,4-15,0-12,3-15,1-14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0.67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 1,'-1'169,"3"190,0-327,2 0,0 0,3-1,0 0,2 0,2 0,0-1,2-1,1 0,2-1,13 18,-11-20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1.65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259 318,'-14'0,"0"1,1 0,-1 0,0 2,0 0,1 0,0 1,0 1,-10 5,16-7,0 1,0 1,1-1,-1 1,1 0,1 1,-1-1,1 1,0 0,0 1,1-1,-1 1,1 0,1 0,0 0,0 0,-2 8,-2 13,2 1,1 0,1 0,2 0,0 0,2 0,4 16,-3-32,1 0,0 1,1-1,1 0,0-1,1 1,0-1,1 0,0-1,1 1,0-2,1 1,0-1,1 0,0-1,3 2,15 11,0-1,2-1,0-2,1-1,23 9,-31-16,-1-2,1 0,1-1,-1-1,1-1,0-2,1 0,-1-2,0 0,1-2,-1 0,0-2,0-1,0 0,0-2,-1-1,0-1,0-1,-1-1,0 0,-1-2,0-1,13-10,-26 17,-1-1,0 0,0 0,-1-1,1 0,-2 0,1 0,-1 0,0-1,-1 0,0 0,-1 0,0-1,0 1,-1-1,0 0,-1 0,0 0,0 1,-1-1,0 0,-1 0,0 0,-3-8,-1-8,-2 1,-1 0,-1 0,-1 1,-2 1,0-1,-1 2,-15-20,-33-40,-4 3,-3 3,-3 3,-3 2,-27-14,51 44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3.0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229 145,'-3'1,"-1"0,1 0,0 1,-1-1,1 1,0-1,0 1,1 0,-1 1,0-1,1 0,-1 1,1-1,-1 1,1 0,0 0,0 1,-4 4,-20 21,3 2,0 1,2 0,-10 24,22-35,1 1,1 1,1-1,1 1,0 0,2 1,1-1,-2 54,4 36,1-65,-1-39,0-1,1 1,0 0,0-1,1 1,0-1,1 1,0-1,0 0,3 5,-2-7,-1-1,1-1,-1 1,1 0,1-1,-1 0,1 0,-1 0,1-1,0 1,0-1,1-1,-1 1,1-1,-1 1,2-1,46 15,0-3,1-2,0-2,40 1,-59-8,0-2,1-2,-1-1,0-1,0-2,0-2,32-10,-47 10,-1-1,0-1,-1-1,0 0,-1-1,0-1,0 0,-2-2,1 1,-2-2,0 0,-1-1,0 0,-1-1,-1-1,-1 0,0 0,2-8,-5 9,-1-1,0 0,-1 0,-1 0,-1-1,0 1,-2-1,0 0,-1 0,-1 1,0-1,-2 0,0 1,-1-1,-1 1,0 0,-2 1,0-1,-1 1,-3-4,-3-1,-1 1,-1 1,-1 0,0 2,-2 0,0 0,-1 2,0 1,-1 0,-1 1,0 2,-11-5,-11-3,0 2,-1 2,0 2,-2 2,1 2,-14 0,32 6,1 2,-1 0,0 2,-25 3,10 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3.93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18 1,'0'5,"-5"11,-1 22,0 19,6 19,7 11,8-5,6-6,-1-7,-3-5,-1-4,-2-3,1-6,-2-7,-3-11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3:29.1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169 240,'-12'1,"-1"0,1 1,0 1,-7 2,17-5,-2 2,-1-1,1 1,0-1,-1 1,1 1,0-1,1 0,-1 1,0 0,1 0,-1 0,1 0,0 1,-1 1,0 1,-1 0,2 1,-1 0,1 0,0 0,0 0,1 0,-1 4,-1 12,1 0,1 0,0 0,2 0,1 7,0-19,0 0,0-1,1 1,1-1,-1 0,2 1,-1-1,1 0,1-1,0 1,2 2,-3-6,1 0,0 0,0 0,0-1,0 0,1 0,0 0,0-1,0 1,1-1,-1-1,1 1,0-1,0-1,0 1,3-1,2 1,-1 0,1-1,0-1,0 0,0 0,0-2,0 1,0-1,11-3,-19 2,0 0,0 0,-1 0,1 0,0 0,-1-1,1 0,-1 0,0 0,0 0,0 0,0-1,0 1,-1-1,0 0,0 0,1-1,2-6,0-1,0 0,-1-1,0 1,-1-4,0 1,0 0,-1 0,-1 0,-1 0,0-1,-1 1,-2-12,1 16,-1 0,0 1,0-1,-1 1,-1-1,0 1,0 0,-1 1,0-1,-7-7,-2 1,-1 1,0 1,-1 0,0 1,-1 1,0 1,-11-5,8 6,4 3</inkml:trace>
  <inkml:trace contextRef="#ctx0" brushRef="#br0" timeOffset="897.527">499 510,'0'9,"1"1,0-1,1 1,0-1,0 0,1 0,0 0,1 2,-1-5,0 0,0-1,0 1,1 0,0-1,0 0,0 0,0 0,1-1,0 1,0-1,2 1,-2-2,1-1,-1 1,0-1,1-1,-1 1,1-1,0 0,0 0,-1 0,1-1,0 0,0 0,0-1,-1 1,1-1,2-1,-1 0,0 0,1 0,-1 0,0-1,0 0,-1-1,1 1,0-1,-1-1,0 1,0-1,0-1,-2 2,-1-1,1 1,-1-1,0 0,-1 0,1 0,-1 0,0 0,-1 0,1-1,-1 1,0 0,0-1,0 1,-1-1,0-2,-1-8,0 0,-1 0,0 0,-2 0,0 0,-1-1,-1 4</inkml:trace>
  <inkml:trace contextRef="#ctx0" brushRef="#br0" timeOffset="1479.714">889 1,'0'5,"0"6,0 10,2 6,2 6,1 5,4 7,5 0,2 3,2 1,-1-1,0-2,0-8,-3-7,-4-6,-4-5,-6-6,-2-5</inkml:trace>
  <inkml:trace contextRef="#ctx0" brushRef="#br0" timeOffset="1816.057">874 390,'2'0,"7"0,9 0,6-2,10-2,3 1,5-2,-4 0,-5 0,-6 2,-7 1</inkml:trace>
  <inkml:trace contextRef="#ctx0" brushRef="#br0" timeOffset="2711.386">1129 435,'1'12,"0"1,1-1,1 0,0 0,1 2,5 21,-1 2,2 9,-1 1,1 41,-10-79,0-9,0 0,0 0,0 0,0 0,0 0,0 0,0 0,0 0,0 0,0 0,0 0,0 0,0 0,0 0,0 0,0 0,0 0,0 0,0 0,0 0,0 0,0 0,0 0,0 0,-1 0,1 0,0 0,0 0,0 0,0 0,0 0,0 0,0 0,0 0,0 0,0 0,0 0,0 0,0 0,0 0,0 0,0 0,0 0,0 0,0 0,0 0,0 0,0 0,0 0,0 0,0 0,0 0,0 0,0 1,0-1,0 0,0 0,0 0,-5-17,-22-117,-12-65,29 136,4-1,1-12,5 60,-1 5,1 1,0-1,1 1,0 0,0-1,0 9,-1-1,1 1,0-1,0 1,0-1,0 1,0 0,1 0,-1-1,1 1,-1 0,1 0,0 0,0 1,-1-1,1 0,1 1,-1-1,0 1,0-1,1 1,-1 0,6-2,-1 1,1 0,0 0,0 1,0 0,0 0,1 1,8 0,-1 1,0 0,1 1,-15-1,0-1,1 1,-1 0,0 0,0 0,-1 0,1 0,0 0,0 0,0 0,-1 1,1-1,-1 1,1-1,-1 1,1 0,-1-1,0 1,0 0,0 0,0 0,0 0,0 0,-1 0,1 2,2 8,-1-1,0 1,-1-1,0 7,1 1,8 164,-9-179,-1 1,-1 0,1 0,-1-1,1 1,-1 0,-1-1,1 1,-1-1,0 1,0-1,0 0,-2 3,2-4,-1 0,1 0,-1-1,0 1,0-1,0 1,0-1,-1 0,1 0,-1 0,1-1,-1 1,0-1,1 0,-1 0,-2 0,-7 1</inkml:trace>
  <inkml:trace contextRef="#ctx0" brushRef="#br0" timeOffset="3379.747">1339 360,'2'1,"-1"-1,1 1,0 0,0-1,-1 1,1 0,0 0,-1 0,1 0,-1 1,1-1,-1 0,2 2,6 4,22 16,-16-11,-1-1,2-1,0 0,0-2,13 6,-26-13,-1 0,1 0,-1 0,1-1,0 1,-1-1,1 0,0 0,-1 0,1 0,0 0,0-1,-1 1,-1-1,0 1,0-1,0 1,0-1,0 0,0 1,0-1,0 0,0 0,0 0,0 1,0-1,0 0,-1 0,1 0,0-1,-1 1,1 0,-1 0,1 0,-1 0,0-1,1 1,-1 0,0 0,0-1,3-21,-2-1,-1 1,0-1,-2-1,-1-25,3 27</inkml:trace>
  <inkml:trace contextRef="#ctx0" brushRef="#br0" timeOffset="3843.577">1564 105,'1'1,"1"-1,-1 1,1-1,-1 1,1 0,-1-1,0 1,0 0,1 0,-1 0,0 0,0 0,0 0,0 0,0 1,0-1,0 0,-1 0,1 1,0-1,2 4,8 10,53 75,27 53,-89-138,1-1,-1 1,0-1,0 1,0 0,-1-1,0 1,0 0,0 0,0 0,-1 0,0 0,0 0,0 0,0 0,-2 4,-1 0</inkml:trace>
  <inkml:trace contextRef="#ctx0" brushRef="#br0" timeOffset="4178.742">1669 360,'0'-5,"2"-2,4 1,3 1,6-2,2-1,3 0,4-1,0 2,2 1,-2 2,-3 1,-1 2,-5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5.1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31,'28'-2,"0"-1,-1 0,5-3,0 0,0 1,3 2,36 0,59 6,-124-2,0 0,0 0,0 0,0 1,0 0,0 1,-1-1,1 1,-1 0,0 0,0 1,0 0,0-1,-1 2,1-1,-1 0,0 1,0 0,-1 0,1 0,-1 0,0 1,-1-1,1 1,0 3,1 2,-1-1,0 1,-1 0,0 0,0 1,-1-1,-1 0,0 1,0-1,-1 0,-1 0,0 0,-2 8,-2 1,-1-1,-1 0,0 0,-2 0,0-1,-1-1,-1 0,0 0,-1-1,-1-1,-1 0,0-1,0 0,-2-2,-6 5,-13 4,19-11,0 0,1 0,0 1,1 1,0 1,-11 13,25-25,-1 1,1 0,0-1,-1 1,1 0,0 0,0 0,0 0,1 0,-1 0,0 0,1 0,0 0,-1 0,1 0,0 0,0 0,0 1,0-1,0 0,1 0,-1 0,1 2,1 0,0-1,0 0,0 1,0-1,0 0,1 0,-1 0,1 0,0-1,0 1,0-1,3 2,7 4,0-1,0 0,1-1,0-1,0 0,12 2,10-1,-1-1,1-1,0-3,0-1,0-1,0-2,18-4,14-6,-1-3,0-2,28-14,-69 22,0-1,-1-1,2-3,-15 8,-1 0,0-1,0 0,-1-1,0 0,0 0,3-6,1-4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6.35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83 1,'-2'0,"-1"0,1 1,-1-1,1 1,-1 0,1-1,-1 1,1 0,0 1,-1-1,1 0,0 1,0-1,0 1,0 0,0-1,0 1,1 0,-1 0,1 0,-1 0,1 1,0-1,-1 0,1 1,0-1,1 1,-5 10,1 0,0 1,1-1,0 10,1-13,-3 36,2 1,2-1,3 1,1-1,5 21,4 64,-10-108,1 1,2-1,4 14,-4-18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17.49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61 5,'119'-3,"-23"1,58 7,-152-5,0 0,0 0,0 0,0 1,0-1,0 0,0 1,0-1,-1 1,1 0,0 0,0 0,-1-1,1 2,0-1,-1 0,1 0,-1 0,0 1,1-1,-1 1,0-1,0 1,0-1,0 1,0 0,0-1,0 1,0 0,-1 0,1 0,-1 0,0-1,1 1,-1 0,0 0,0 0,0 0,0 0,0 0,-1 0,0 1,0 6,-2-1,1 1,-1-1,-1 0,0 0,0-1,0 1,-1-1,-1 2,-100 112,-45 48,97-111,27-25,1 1,-7 13,4-4,27-42,1 1,0-1,0 1,-1-1,1 1,1 0,-1-1,0 1,0 0,0 0,1 0,-1 0,1 0,0 0,-1 0,1 0,0 0,0 0,0-1,1 1,-1 0,0 1,2-1,-1-1,1 1,-1 0,1-1,-1 0,1 1,0-1,0 0,0 0,0 0,0 0,0 0,0 0,0 0,0-1,0 1,0-1,0 0,1 0,1 1,55 4,0-2,0-2,22-5,17 1,81 1,-139 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2:20.16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99 1,'-5'4,"-2"7,-3 7,-2 14,3 11,2 8,-3 10,1 13,2 5,1 2,3-2,1-11,1-11,-3-16,-2-15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3:57.7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1075 1,'0'1,"0"-1,0 1,-1 0,1 0,0 0,-1 0,1 0,-1 0,1 0,-1-1,1 1,-1 0,0 0,1-1,-1 1,0 0,0-1,1 1,-1-1,0 1,0-1,0 1,0-1,0 1,0-1,1 0,-2 1,-32 5,25-4,-18 3,0 1,1 1,0 2,-13 6,26-9,0 0,1 1,0 1,0 0,1 0,0 1,0 1,1 0,-5 7,-47 56,4 2,3 3,-40 77,-22 52,38-70,44-75,-33 41,25-38,-9 21,18-32,23-37,0 1,0 0,-1 7,6-11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4:04.0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1387,'0'56,"17"803,-4 61,-15-591,7-242,3-1,3-1,6 4,2 24,-1 30,-9 183,-8-171,19 125,5-118,-9-71,-4 1,-1 67,-13 574,3-709,1 0,2 0,4 18,-7-36,5 18</inkml:trace>
  <inkml:trace contextRef="#ctx0" brushRef="#br0" timeOffset="997.332">255 6326,'14'1,"0"2,0-1,0 2,0 0,-1 0,1 2,-1 0,11 3,210 89,-132-52,3-4,60 13,171 26,282 28,-436-88,110-4,184-15,-421-2,82-6,114-19,134-36,-299 49,2 5,44 3,-58 2,149-11,75-2,321 17,-593-2</inkml:trace>
  <inkml:trace contextRef="#ctx0" brushRef="#br0" timeOffset="2200.114">5306 6665,'4'-84,"4"0,3 1,6-6,6-49,42-234,21-154,-63 332,19-175,-8-172,-35-231,-1 312,2 439,-2 0,0 1,-1-1,-2 0,-5-16,-9-18,-13-24,27 66,-4-13,1-1,2-1,0 1,2-1,1 0,1-15,-1 3,-1 1,-8-34,1 35,-1 1,-2 0,-1 1,-20-33,-18-21,-18-17,9 7,5-2,4-3,23 39,19 37,-2 2,-16-26,5 17,2-2,2-1,-4-13,15 28</inkml:trace>
  <inkml:trace contextRef="#ctx0" brushRef="#br0" timeOffset="3159.658">4911 1190,'1'-6,"0"0,0 0,0 0,1 0,0 0,0 0,1 0,-1 1,1 0,3-5,38-51,-43 59,86-118,-6-4,2-16,0 11,7-14,-86 136,9-16,0 2,15-18,-24 34,0 0,0 0,1 0,-1 1,1 0,0 0,0 0,0 1,1 0,0 0,-1 0,1 1,0 0,1-1,-6 3,8-1,1-1,-1-1,0 1,0-1,0-1,-1 0,1 0,-1-1,0 1,3-4,-1 0,-2 2,1-1,-2 0,1 0,-1 0,0-1,0 0,4-9,0-4</inkml:trace>
  <inkml:trace contextRef="#ctx0" brushRef="#br0" timeOffset="5630.691">56 1359,'16'0,"66"1,0-4,0-3,26-8,359-68,-306 61,154 1,-14 23,100-3,-94-27,50-2,372 28,-353 3,-342 0,0 1,-1 3,0 0,13 5,-8-1,-1-3,1-1,9 0,23 0,49 13,-114-19,55 13,-38-7,0-2,1 0,22 0,-23-4,26 1,0 1,0 3,10 4,-32-4</inkml:trace>
  <inkml:trace contextRef="#ctx0" brushRef="#br0" timeOffset="8080.56">932 61,'20'-1,"7"1,0 1,0 0,-1 2,13 4,396 83,-309-71,2-5,63-4,126-7,177-27,-392 12,0-5,69-22,-128 29,0 2,0 2,44-1,135 8,-92 2,96-1,286-5,-297-15,-140 11,126-23,-55 6,-72 18,0 4,42 4,-9 0,-88-1,0 2,0 0,-1 1,1 1,-1 1,0 0,0 1,-1 1,12 7,-14-6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4:16.4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284 1,'1'15,"1"-1,1 1,0-1,1 1,1-1,0 0,1-1,3 6,0 1,-1 0,0 1,-1 5,2 26,-4-1,-1 1,-2 0,-5 32,2-9,-2 162,5 370,40-73,-14-232,-11 57,-20 1383,3-1717,2-1,1 0,1 1,0-1,2-1,1 1,3 5,-4-8,-1 1,0 0,-2 0,-1 0,-1 8,10 64,2-8,-11-62</inkml:trace>
  <inkml:trace contextRef="#ctx0" brushRef="#br0" timeOffset="1570.209">1 6661,'2'-1,"0"0,0 0,0 0,0 0,0-1,0 1,0-1,0 1,0-1,-1 0,1 1,-1-1,1 0,-1 0,0 0,0 0,0-1,2-1,105-180,133-199,-191 296,-4-2,-1-9,21-41,-65 136,16-29,10-32,-22 51,-2 0,1-1,-2 1,0-1,0 1,-1-12,-1-16,1-72,-7-14,4 113,-1 0,0 0,-1 0,-1 0,-4-9,3 8,0 1,2-1,0 0,0 0,1-1,0-28,2-37,2 56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5:23.55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648 57,'-22'0,"-87"0,0-4,-31-9,-49-16,134 21,32 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5:26.6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 0,'16'752,"23"522,-59-3,11-31,11-756,-2 368,-2-817,-1 0,-7 26,4-23,1 1,2 5,4 296,-1-317</inkml:trace>
  <inkml:trace contextRef="#ctx0" brushRef="#br0" timeOffset="652.259">2 6463,'4'0,"12"0,12 0,12 0,7 0,12 0,4 0,6 0,1 0,-6 0,-5 0,-3 0,-6 0,-6 0,-12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5:28.76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961 5,'119'-2,"-19"0,50 7,-123-2,-1 2,0 1,13 6,-10-4,0-1,20 2,37-2,-50-6</inkml:trace>
  <inkml:trace contextRef="#ctx0" brushRef="#br0" timeOffset="1354.229">1722 90,'0'49,"1"118,-7-1,-23 126,-104 345,9-56,23 250,79-597,-19 672,41-867,-17 237,-46 240,52-433,-4 80,7 0,11 107,-1-64,0-83,-5 139,3-254,-1 8,0 0,-1 0,-1 0,-2 6,5-19,-1 0,0-1,0 1,0 0,0 0,0-1,0 1,-1 0,0-1,1 1,-1-1,0 0,0 0,0 0,0 0,-1 0,1 0,0 0,-1-1,0 1,1-1,-1 0,0 1,1-1,-1-1,0 1,0 0,-14-1,1-1,-1 0,1-2,-1 1,1-2,0 0,0-1,-3-2,-15-4,-59-15,-1 3,-1 5,-1 4,-94-1,-84 14,210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3:47.6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1 267,'0'29,"1"0,1 0,2 0,0 0,2-1,2 0,0 0,2 0,1-1,6 9,1 1,2-2,1 0,2-1,1-2,1 0,2-2,1 0,30 22,-52-47,0-1,0 1,0-1,1-1,-1 1,1-1,0-1,0 1,3 0,-8-3,0 1,0-1,0 0,0 0,0 0,0 0,0 0,0 0,0-1,0 1,0-1,0 1,0-1,-1 0,1 0,0 0,0 0,-1 0,1 0,0 0,-1-1,0 1,1 0,-1-1,0 1,1-1,-1 0,0 1,0-1,0 0,0 0,-1 0,1 1,0-1,-1 0,1-1,6-25,0 0,-2 0,-1 0,0-21,-1-118,-3 115,-2-54,3 126,1 0,0 0,2 0,0 0,1 0,1-1,7 13,14 32,23 35,-36-71,2 0,1-2,1 0,13 13,-23-30,1 1,0-2,0 1,1-2,0 1,1-1,-1-1,1 1,0-2,1 0,0 0,11 2,-21-6,1 0,-1 0,1-1,-1 1,1-1,0 1,-1-1,1 0,0 0,-1 0,1-1,-1 1,1 0,0-1,-1 0,1 0,-1 0,1 0,-1 0,0 0,1 0,-1-1,0 1,0-1,0 0,0 0,0 1,-1-1,1 0,0-1,-1 1,1 0,-1 0,0-1,0 1,0-1,0 1,0-1,-1 1,1-1,-1 1,1-2,4-38,-1-1,-2 1,-2-1,-3-19,0-10,-1-9,-3 0,-4 1,-4 0,-21-67,21 95,-3-34,14 58</inkml:trace>
  <inkml:trace contextRef="#ctx0" brushRef="#br0" timeOffset="697.631">1116 811,'4'5,"2"5,4 6,5 13,4 6,-1 6,1 5,-3-1,-4-4,-5-4,2-9,3-9,0-7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6:11.89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460 24,'-7'0,"1"-1,0 0,0 0,1-1,-1 1,-1-2,-23-5,10 5,-1 1,1 1,-1 0,0 2,0 0,1 2,-1 0,-14 5,24-5,1 0,-1 1,1 1,0-1,0 2,1-1,0 1,0 1,0 0,1 0,-1 1,2 0,-1 0,1 1,1-1,0 2,-2 2,3-2,0 0,1 0,1 1,0 0,0-1,1 1,0 0,1 0,0 0,0 0,2 0,-1 0,1 0,1 0,0 0,0 0,1-1,1 1,0-1,0 0,1 0,0 0,4 4,41 48,22 19,26 29,-74-85,1-1,2-1,0-1,2-1,0-2,10 4,21 16,3-4,-46-27,-1 0,0 2,0 0,6 6,-18-13,0 1,0 0,-1 0,1 0,-1 0,0 0,0 1,0-1,-1 1,1 0,-1 0,0 0,-1 0,1 0,-1 0,0 1,0 2,0 5,0 0,0-1,-2 1,1 0,-2 0,0 0,0 0,-1 0,-4 9,5-17,-1 1,0-1,0 0,0 0,0-1,-1 1,0-1,0 0,0 1,0-2,-1 1,1 0,-1-1,0 0,0 0,0-1,-1 1,1-1,-1 0,1-1,-1 1,1-1,-2 0,-26 4,-1-2,-1-1,1-1,0-2,-20-4,48 4,0-1,-1 0,1 0,0 0,0-1,0 0,1 0,-1 0,1-1,-1 0,1 0,0 0,1-1,-1 1,1-1,0 0,0-1,0 1,1-1,-3-5,-2-6,0 0,1-1,0 0,2 0,0-1,0-10,1 9,1-1,2 0,0 0,1 0,1 0,1 0,1 0,1 1,1-1,0 1,2 0,0 0,1 1,1 0,1 1,0 0,3-1,38-53,-28 41,-1-1,-2 0,6-14,2-7,-21 40,1 1,-2-1,1-1,-2 1,0-1,0 0,-2 0,0 0,1-11,-3 17,-1 0,0-1,0 1,-1 0,0 0,-1 0,0 0,0 0,0 0,-1 1,0-1,-1 1,0 0,-2-4,-6-8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6:18.125"/>
    </inkml:context>
    <inkml:brush xml:id="br0">
      <inkml:brushProperty name="width" value="0.025" units="cm"/>
      <inkml:brushProperty name="height" value="0.025" units="cm"/>
      <inkml:brushProperty name="color" value="#00A0D7"/>
      <inkml:brushProperty name="ignorePressure" value="1"/>
    </inkml:brush>
  </inkml:definitions>
  <inkml:trace contextRef="#ctx0" brushRef="#br0">5 0,'-2'146,"-1"-39,5-1,4 0,9 33,-7-105,1-1,8 19,9 34,-20-65,0-1,1 0,0 0,10 16,-7-19</inkml:trace>
  <inkml:trace contextRef="#ctx0" brushRef="#br0" timeOffset="1379.395">1021 112,'-10'0,"0"0,0 0,0 1,0 1,1-1,-1 1,0 1,1 0,-1 1,1-1,0 2,0-1,0 1,1 1,0-1,0 2,0-1,1 1,0 0,0 0,1 1,0 0,0 0,-1 3,-2 6,2 0,0 1,1-1,0 1,2 0,0 1,1-1,1 1,0-1,2 1,0 0,1-1,1 1,1 0,0-1,1 1,0-3,1 1,0 0,1-1,1 0,0-1,1 1,1-1,0-1,1 0,0 0,2-1,-1 0,2-1,-1 0,2-1,-1-1,6 3,0-3,0-1,1-1,-1 0,2-2,-1 0,1-2,-1 0,10 0,10-1,0-1,0-3,-1-1,1-1,-33 1,0 0,-1 0,1 0,-1 0,0-1,0 0,0-1,0 1,0-1,-1 0,0-1,1 1,-2-1,1 0,0 0,-1-1,0 1,-1-1,1 0,0-2,5-8,-1-1,0 0,-2-1,0 1,0-1,1-17,-1 1,-2 0,-2-1,-1-21,-1 38,-2-1,0 1,-1 0,0 0,-2 0,0 0,-5-9,6 19,0 1,0 1,0-1,-1 0,0 1,-1 0,0 0,0 1,0 0,0 0,-1 0,1 1,-1 0,-1 0,1 0,0 1,-1 0,0 1,1 0,-1 0,-4 0,-23-4,-1 3,0 0,0 2,-11 3,15-2,4-1,-1 2,0 1,0 1,1 1,-1 1,1 2,1 1,-5 2,-6 6,4-3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6:36.45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1,'398'0,"-365"1,-1 3,1 1,7 2,17 4,-55-11,0 0,0 0,0 0,0 1,0-1,-1 1,1-1,0 1,0 0,-1 0,1 0,0 0,-1 0,1 0,-1 0,1 0,-1 1,0-1,1 0,-1 2,0-2,-1 1,0 0,0-1,0 1,0-1,0 1,0-1,0 1,0-1,-1 1,1-1,-1 1,1-1,-1 1,1-1,-1 1,0-1,0 0,0 0,0 1,0-1,0 0,0 0,0 0,0 0,-19 25,1 0,2 2,-11 22,2-5,3 3,1 1,2 1,3 0,-6 34,-19 52,32-107</inkml:trace>
  <inkml:trace contextRef="#ctx0" brushRef="#br0" timeOffset="762.992">282 310,'27'-2,"0"-2,1-1,-2-1,1-1,-1-1,17-8,26-7,8 2,1 3,1 4,0 3,4 4,7-4,-51 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6:50.270"/>
    </inkml:context>
    <inkml:brush xml:id="br0">
      <inkml:brushProperty name="width" value="0.025" units="cm"/>
      <inkml:brushProperty name="height" value="0.025" units="cm"/>
      <inkml:brushProperty name="color" value="#AB008B"/>
      <inkml:brushProperty name="ignorePressure" value="1"/>
    </inkml:brush>
  </inkml:definitions>
  <inkml:trace contextRef="#ctx0" brushRef="#br0">651 2,'-24'-1,"-1"1,1 2,0 0,0 1,0 2,0 1,1 0,0 2,0 0,0 2,1 1,-8 6,19-10,1 1,0 0,0 1,1 0,1 1,-1 0,2 0,-1 1,1 0,1 0,0 0,1 1,-1 2,-11 30,3 1,-8 44,21-87,-22 114,6 0,4 1,5 1,6-1,8 68,-5-169,0 0,1 0,1 0,0-1,1 1,0-1,7 15,-8-25,0 0,0 0,0 0,1 0,0 0,0-1,0 1,0-1,0 0,1-1,0 1,0-1,0 0,0 0,1 0,-1-1,1 1,-1-1,1-1,0 1,0-1,0 0,0-1,38 3,0-2,0-2,28-4,-63 3,1 1,0-2,-1 1,1-1,-1-1,0 1,0-2,0 1,0-1,-1 0,0-1,0 0,6-7,11-11,-1-2,-2 0,6-11,-9 14,-9 10,0-1,-1 1,-1-1,0-1,0 0,-2 0,0 0,-1-1,3-11,-7 21,0 0,0 0,-1 0,1 0,-1-1,-1 1,1 0,-1 0,0 0,-1 1,1-1,-1 0,0 0,-1 1,1-1,-1 1,0 0,-1 0,1 0,-1 0,0 0,0 1,0 0,-1 0,1 0,-1 0,-2 0,-3-2,1 1,-1 0,0 1,0 0,0 0,-1 1,1 1,-1 0,0 0,-5 1,-24-1,1 1,-12 4,3-1,2-1,0-2,-1 3,1 1,0 3,0 1,-36 12,77-18,1 1,-1 0,1 0,-1 0,1 0,0 1,0 0,0-1,0 1,1 1,-1-1,1 1,-1 0,-11 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3:49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0 602,'67'154,"-46"-98,3-2,30 50,-39-78,-1-2,1-1,4 5,-15-23,-1-1,1 1,0-1,1 0,-1 0,1 0,-1 0,1-1,0 0,1 0,-1 0,4 1,-8-4,1 0,0 0,-1 1,1-1,0 0,-1 0,1 0,0-1,-1 1,1 0,-1-1,1 1,0-1,-1 1,1-1,-1 0,1 1,-1-1,0 0,1 0,-1 0,0 0,0-1,0 1,1 0,-1 0,0-1,-1 1,1 0,1-2,3-6,-1 0,0 0,0 0,1-7,-4 12,15-53,-3-1,4-48,0-4,-11 74,-4 23,0 0,1-1,0 1,4-7,-7 20,0-1,0 1,0 0,0-1,0 1,0 0,0 0,0-1,0 1,0 0,0-1,0 1,0 0,0 0,0-1,0 1,1 0,-1 0,0-1,0 1,0 0,0 0,1 0,-1-1,0 1,0 0,1 0,-1 0,0 0,0-1,1 1,-1 0,0 0,0 0,1 0,-1 0,0 0,0 0,1 0,-1 0,0 0,1 0,-1 0,0 0,0 0,1 0,-1 0,0 0,1 0,-1 0,0 0,0 1,1-1,-1 0,0 0,0 0,0 0,1 1,-1-1,0 0,0 0,0 0,1 1,-1-1,0 0,0 0,0 1,0-1,0 0,0 1,10 23,-9-18,13 34,1-1,2 0,1-1,8 9,-23-42,0-1,0 1,1-1,-1 0,1 0,0 0,0 0,0-1,3 2,-5-4,-1 0,1 0,0 0,0-1,0 1,-1-1,1 1,0-1,0 1,0-1,0 0,0 0,0 0,0 0,0 0,0-1,0 1,0-1,-1 1,1-1,0 1,0-1,0 0,-1 0,1 0,0 0,-1 0,1-1,7-5,-1-1,0 0,0-1,-1 0,0 0,-1-1,0 0,0 0,-1 0,0-1,-1 1,1-4,9-31,-2 0,1-20,-10 53,9-58,-3-1,-1-56,-8-143,-1 256,1-14</inkml:trace>
  <inkml:trace contextRef="#ctx0" brushRef="#br0" timeOffset="1033.412">1114 627,'79'0,"93"1,-167-1,0 0,0 1,0 0,0-1,-1 1,1 1,0-1,-1 1,1 0,-1 0,1 0,2 3,-5-3,0 0,0 0,0 0,-1 0,1 0,-1 0,1 1,-1-1,0 0,0 1,0 0,0-1,0 1,-1-1,1 1,-1 0,0-1,0 1,0 0,0-1,0 1,0 0,-1 1,0 2,-1 1,0-1,0 0,0 0,-1 0,1-1,-1 1,-1-1,1 1,-1-1,0 0,0 0,-1-1,1 1,-1-1,0 0,0 0,-4 2,-21 20,29-26,1 0,-1 1,1-1,-1 0,1 0,-1 1,1-1,0 0,-1 1,1-1,0 1,-1-1,1 0,0 1,0-1,-1 1,1-1,0 1,0-1,0 1,-1-1,1 1,0-1,0 1,0-1,0 1,0-1,0 1,0-1,0 1,0-1,1 1,-1-1,0 1,0-1,0 1,0-1,1 1,-1-1,0 1,1-1,-1 0,0 1,1-1,-1 1,0-1,1 0,-1 1,1-1,-1 0,0 0,1 1,-1-1,1 0,-1 0,1 0,-1 0,1 1,-1-1,1 0,-1 0,1 0,38 5,-36-5,79 0,-59-1,0 0,0 2,0 1,8 2,-11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3:52.6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1 459,'1'20,"0"0,2 0,0 0,2 0,0-1,1 0,1 0,0 0,2-1,0 1,-1-5,0 0,1 0,1 0,0-1,1-1,0 0,1 0,1-1,-1 0,2-1,-1-1,7 3,-15-9,0-1,0 0,1 0,-1 0,0 0,1-1,-1 0,1 0,-1-1,1 1,-1-1,1-1,-1 1,1-1,-1 0,1 0,-1 0,1-1,-1 0,0 0,0 0,0 0,0-1,0 0,-1 0,1-1,-1 1,0-1,0 0,0 0,1-1,27-34,-1-2,-3-1,-1 0,-1-3,-3 0,-2-1,5-20,-16 50,-5 25,-4 38,-1-33,1-7,0 0,0 0,1 1,0-1,1 0,-1 0,1-1,0 1,3 3,-5-8,-1-1,1 0,0 1,0-1,0 0,-1 0,1 0,0 1,1-1,-1 0,0 0,0 0,0-1,1 1,-1 0,0 0,1-1,-1 1,1-1,-1 1,0-1,1 0,-1 1,1-1,-1 0,1 0,0 0,-1 0,1 0,-1 0,1-1,-1 1,0 0,1-1,-1 1,1-1,-1 0,0 1,1-1,-1 0,0 0,0 0,1 0,-1 0,0 0,0 0,0 0,0 0,0-1,3-3,0-1,0 0,0 0,-1-1,0 1,0-1,0 1,-1-1,0 0,-1 0,1 0,-1-4,3-20,-2 0,-1-9,-1 22,-3-303,3 284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3:57.5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53,'8'-6,"1"0,0 1,1 0,-1 0,1 1,0 0,0 0,0 1,11-1,-11 2,1 0,0 1,0 0,0 0,2 1,-10 1,0-1,0 0,0 1,0-1,0 1,-1 0,1 0,0 0,0 0,-1 1,1-1,-1 1,1 0,-1 0,1-1,-1 1,0 1,0-1,0 0,0 0,-1 1,3 2,-1 1,0 0,0-1,0 1,-1 0,0 1,0-1,-1 0,1 0,-1 1,-1-1,1 1,-1-1,0 1,-1-1,0 1,0-1,0 0,-1 1,1-1,-2 0,1 0,-1 0,0 0,0-1,0 1,-1-1,0 0,0 0,0 0,0 0,-1-1,0 0,0 0,0 0,-1 0,1-1,-1 0,0 0,0-1,-2 2,-7 4,31-8,3 0,-16 1,1 0,0 0,-1 0,1 1,0-1,-1 1,0 0,1 0,-1 0,0 0,0 1,0-1,-1 1,1 0,0 0,-1 0,0 0,0 0,0 0,0 1,0-1,0 3,1-1,-1 1,0-1,0 1,0 0,0-1,-1 1,0 0,-1 0,1 0,-1 0,0 0,-1 0,1 0,-1 2,0-6,0 1,0-1,-1 0,1 0,0 0,-1 0,1 0,-1 0,0 0,0 0,0-1,0 1,0 0,0-1,0 0,0 0,0 1,-1-1,1-1,0 1,-1 0,1 0,-1-1,1 0,-1 1,0-1,-12 1,-1 0,1-1,0 0,-2-2,-2 1,-107-2,100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03.404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702 2,'-105'0,"-38"-2,0 7,-90 16,229-21,0 1,0-1,0 1,0 0,0 0,1 1,-1-1,0 1,1-1,-1 1,1 0,0 1,-1-1,1 1,0-1,1 1,-3 2,3-1,0 0,0 0,1 0,-1 0,1 0,0 0,0 0,1 1,-1-1,1 0,0 0,0 1,1-1,-1 0,1 0,1 4,7 40,3 1,2-2,8 16,63 140,-33-83,-46-105,0 2,1-1,0 0,2-1,7 12,-13-23,0 0,1 0,-1-1,1 1,0-1,0 0,0 0,0 0,0 0,1-1,-1 1,1-1,0 0,0-1,-1 1,1-1,0 0,4 0,17 0,0-1,1-1,-1-1,0-2,0-1,14-4,12-2,-43 9,1 0,0 1,-1 0,1 1,0 0,0 0,9 2,-16-1,0 0,0 0,0 0,0 0,0 0,0 1,0-1,0 1,-1 0,1 0,-1 0,1 0,-1 0,0 0,0 1,0-1,0 1,0 0,0-1,-1 1,1 0,-1 0,0 0,0 0,0 2,9 41,-2-1,-2 2,-2-1,-3 1,-2 33,1-75,0 2,0 0,-1-1,0 1,0-1,0 1,-1-1,0 1,0-1,0 0,-1 0,0 0,0 0,-1-1,0 1,0-1,0 0,0 0,-1 0,0-1,0 1,0-1,0-1,-1 1,1-1,-1 1,0-2,0 1,-6 1,-11 3,1-2,-1 0,0-1,0-2,0 0,0-2,-16-1,1-1,-36-2,69 5,-1-1,0 0,1 1,-1 0,1 1,-1-1,1 1,0 0,0 0,-5 3,6-1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04.884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76,'64'-3,"0"-2,0-3,16-7,43-5,-77 13,0 0,1 1,0 3,-1 1,4 3,-44-1,-1 1,0-1,0 1,1 0,-1 1,0-1,0 1,0 0,0 0,-1 1,1-1,-1 1,1 0,-1 0,0 1,0-1,1 3,-2-3,-1 1,0-1,0 1,0 0,-1 0,1 0,-1 0,0 0,0 0,0 0,-1 0,1 1,-1-1,0 0,0 0,0 0,-1 1,0-1,0 0,0 0,-1 3,-1 2,-1 0,0-1,0 1,-1-1,0 0,0 0,-1 0,0-1,-1 0,-5 5,-3 2,0-1,-1-1,-1 0,-9 4,9-7,-1-1,0 0,-1-2,1 0,-1-1,-1 0,-9-1,28-4,0 0,0 1,-1-1,1 0,0 0,0 1,0-1,0 0,0 1,0-1,0 1,0 0,0-1,0 1,0 0,0 0,0-1,0 2,0-1,1-1,0 1,0-1,0 1,0 0,0-1,0 1,0 0,0-1,0 1,0 0,0-1,0 1,0-1,0 1,1 0,-1-1,0 1,1-1,-1 1,0 0,1-1,-1 1,1-1,4 6,0 0,1 0,0-1,0 0,3 1,4 5,-5-3,-1-1,1 1,-2 1,1 0,-1 0,0 0,0 3,-4-9,-1 0,0 0,0 0,0 0,0 1,0-1,-1 0,1 0,-1 1,0-1,0 0,0 1,-1-2,1 0,-1-1,1 1,-1 0,0 0,0 0,0-1,0 1,0 0,0-1,0 1,0-1,-1 1,1-1,0 0,-1 0,1 1,-1-1,0 0,1 0,-2 0,-5 3,-1-1,-1 0,1 0,0-1,-1-1,1 1,-1-1,0-1,-1 0,0 1,1-1,0 1,0 0,-1 1,1 1,1-1,-1 1,-6 4,-2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06.25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27 0,'0'5,"-4"9,-2 13,0 13,2 19,1 16,1 13,1 5,0 14,1-4,1-1,-1-4,4-11,2-7,4-8,1-12,-2-16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11.98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284 3,'-39'-2,"-42"1,76 2,0-1,0 1,-1 0,1 0,0 0,1 1,-1 0,0 0,0 0,1 0,-1 1,-3 3,5-4,1 0,0 1,1-1,-1 1,0-1,1 1,-1 0,1 0,0 0,0 0,0 0,0 0,1 0,-1 0,1 0,0 0,0 1,0-1,0 0,1 2,1 11,0-1,2 1,3 10,-2-8,0 4,18 60,-20-74,0 0,1 0,-1-1,2 1,-1-1,1 0,0 0,2 2,-5-7,0 0,0 0,0-1,0 1,1-1,-1 1,0-1,0 0,1 0,-1 0,1 0,-1-1,1 1,0-1,-1 1,1-1,-1 0,1 0,0 0,-1 0,1-1,-1 1,1-1,-1 1,1-1,0 0,9-4,0-1,0 0,-1 0,0-1,1-1,31-17,-39 23,-1 0,1 1,0 0,-1-1,1 2,0-1,0 0,0 1,0-1,0 1,0 0,0 1,0-1,0 1,0-1,0 1,-1 0,3 1,-1 1,-1 0,1 0,-1 0,0 0,0 1,0 0,0 0,-1 0,1 0,-1 0,0 1,0 0,0 2,5 5,-2 1,1 0,-2 0,0 1,0 0,1 11,-5-21,0 0,-1 0,1 0,-1 1,0-1,0 0,-1 0,1 0,-1 0,0 0,0 0,0 0,0 0,-1 0,0 0,0-1,0 1,0-1,0 1,-1-1,1 0,-1 0,0 0,0 0,-2 1,-5 2,0 1,0-2,-1 0,1 0,-1-1,0 0,0-1,-1 0,1-1,-1 0,-6 0,-25 0,0-2,-24-3,-8 0,43 2,17 0,-1 1,0 0,-11 3,20 0,7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03.3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0 571,'7'-1,"0"0,0-1,0 0,0 0,-1 0,1-1,1-1,11-4,16-5,1 1,0 2,1 2,17-2,230-13,-136 13,77-17,-102 9,76-16,-104 15,16 3,-71 11</inkml:trace>
  <inkml:trace contextRef="#ctx0" brushRef="#br0" timeOffset="563.46">1425 26,'1'-1,"-1"1,0-1,0 0,1 0,-1 0,1 0,-1 0,1 0,-1 1,1-1,0 0,-1 0,1 1,0-1,-1 0,1 1,0-1,0 1,0-1,-1 1,1-1,0 1,0 0,0-1,0 1,0 0,0 0,1 0,31-5,-30 4,26-1,1 2,-1 0,0 2,-1 2,1 0,0 2,-1 1,0 1,-1 1,0 2,0 1,-1 0,-1 2,0 2,-1 0,0 1,-2 1,0 1,-1 2,-13-13,0 1,-1 0,0 0,0 1,-1 0,3 9,-8-17,0 0,0 0,0 0,0 0,0 1,-1-1,1 0,-1 1,0-1,0 0,1 1,-2-1,1 0,0 1,0-1,-1 0,1 1,-1-1,0 0,0 0,0 0,0 1,0-1,0 0,0 0,-1-1,1 1,-1 0,1 0,-1-1,0 1,0-1,1 1,-1-1,0 0,-1 1,-8 3,-1 1,-1-1,1-1,-1 0,1-1,-1 0,-5-1,-94 8,106-10,-114 0,75-1,-1 1,0 3,-1 2,19 0,7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20.9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1 112,'1'7,"1"1,0-1,0 1,1-1,0 0,0 0,0 0,5 6,0 2,116 197,16 39,-137-246,1 5,1-1,0 0,1 0,0 0,5 5,-11-13,0-1,1 0,-1 1,0-1,1 1,-1-1,0 0,1 1,-1-1,1 0,-1 0,1 1,-1-1,0 0,1 0,-1 0,1 0,-1 1,1-1,-1 0,1 0,-1 0,1 0,-1 0,1 0,-1 0,1 0,-1 0,1-1,-1 1,1 0,-1 0,0 0,1-1,7-15,-4-27,-4 41,-3-241,5 219,-2 24,1 0,-1 0,0 0,0 0,0-1,0 1,1 0,-1 0,0 0,0 0,0 0,0 0,1 0,-1 0,0 0,0 0,0 0,1 0,-1 0,0 0,0 0,0 0,1 0,-1 1,0-1,0 0,0 0,0 0,0 0,1 0,-1 0,0 0,0 1,0-1,0 0,0 0,0 0,1 0,-1 1,0-1,0 0,0 0,0 0,0 0,0 1,0-1,0 0,0 0,0 0,0 1,0-1,19 45,-12-26,7 14,2-1,0-1,2 0,2-1,0-2,12 12,-28-36,1 1,0-1,0 0,1 0,-1-1,1 0,-1 0,1 0,0 0,1-1,-1 0,0 0,0-1,1 0,1 0,-5 0,0-1,1 0,-1-1,0 1,1-1,-1 1,0-1,0 0,1 0,-1 0,0-1,0 1,0-1,-1 0,1 0,0 0,-1 0,1 0,-1 0,1-1,-1 1,0-1,0 0,0 1,-1-1,1 0,-1 0,1 0,-1 0,0-1,5-13,-1 0,-1-1,-1 0,0 1,-2-1,1-5,-4-110,2 131,-4-60,-3 0,-3 1,-3 0,-4-9,-13-10,18 53</inkml:trace>
  <inkml:trace contextRef="#ctx0" brushRef="#br0" timeOffset="797.185">856 631,'4'4,"2"7,-1 4,0 5,2 4,1 1,-1 6,2 2,0 0,-1-2,2-1,-1-6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26.6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182 0,'0'4,"0"7,0 5,0 8,4 10,2 3,4 4,0 4,-1 3,-3-2,-2-4,-1-10</inkml:trace>
  <inkml:trace contextRef="#ctx0" brushRef="#br0" timeOffset="733.483">0 260,'0'-5,"5"0,5-1,6 1,13 2,6 1,11 1,6 1,7 0,7 0,1 0,-2 1,-7-1,-10 0,-8 0,-11 0</inkml:trace>
  <inkml:trace contextRef="#ctx0" brushRef="#br0" timeOffset="1586.514">233 0,'1'21,"2"0,0 0,5 19,2 8,-8-37,9 49,-3 1,0 44,-8-78,1-11,0 1,-2-1,0 0,-1 0,-1 4,-3-2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35.168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231 2,'64'-1,"-5"0,20 4,-77-3,0 0,1 0,-1 1,0-1,0 1,1 0,-1-1,0 1,0 0,0 0,0 0,0 1,0-1,-1 0,2 2,-2-2,-1-1,1 1,-1 0,1 0,-1 0,0 0,1 0,-1 0,0 0,0 0,0 0,0 0,1 0,-2 0,1 0,0 0,0 0,0 0,0 0,0 0,-1 0,1 0,-1-1,1 1,0 0,-1 0,1 0,-1 0,0 0,1-1,-1 1,0 0,1-1,-1 1,0 0,0-1,-16 16,0-1,-1 0,0-2,-1 0,-4 0,-105 54,87-46,-29 10,31-13,-27 15,66-33,0 0,0 0,-1 0,1 0,0 0,0 0,0 1,-1-1,1 0,0 0,0 0,0 0,0 0,-1 0,1 0,0 0,0 1,0-1,0 0,0 0,-1 0,1 0,0 0,0 1,0-1,0 0,0 0,0 0,0 1,0-1,0 0,0 0,-1 0,1 0,0 1,0-1,0 0,0 0,0 0,1 1,-1-1,0 0,0 0,0 0,0 1,0-1,0 0,0 0,0 0,0 1,14 2,20-1,-33-2,35-1,10 0,-1 1,0 3,1 1,39 10,-74-12,0 1,1 1,-1 0,0 0,-1 1,1 1,-1-1,0 2,0-1,-1 2,0-1,0 1,0 0,-1 1,-1 0,0 0,0 1,0 0,-1 0,-1 0,2 5,-5-11,-1 0,1 0,-1 0,0 0,0 1,0-1,0 0,-1 1,0-1,0 1,0-1,0 0,-1 1,1-1,-1 0,0 0,-1 1,0 0,0-1,-1 1,1-2,-1 1,0 0,-1 0,1-1,-1 0,1 1,-1-2,0 1,0 0,0-1,0 1,-1-1,1 0,-4 0,-8 4,-1-1,1-1,-1-1,0 0,0-1,-2-1,-103-2,94 1,12-1</inkml:trace>
  <inkml:trace contextRef="#ctx0" brushRef="#br0" timeOffset="2216.051">723 1118,'0'4,"0"6,0 6,0 8,0 15,0 8,0 10,0 8,0 3,4 2,2-2,0-8,-2-10,-1-8,8-13,11-10,5-8,-1-7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42.1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0 229,'1'7,"0"0,1 0,0 0,0-1,0 1,1-1,0 1,0-1,0 0,5 5,9 19,22 43,3-2,3-2,28 30,-72-98,4 6,0-1,1 0,-1 0,1 0,2 1,-7-6,0-1,-1 1,1-1,0 1,-1-1,1 0,0 1,0-1,0 0,-1 1,1-1,0 0,0 0,0 0,-1 0,1 0,0 0,0 0,0 0,0 0,-1 0,2 0,-1-1,0 0,0 0,-1 0,1 0,0 0,0 0,-1 0,1 0,0 0,-1 0,1 0,-1 0,1 0,-1 0,0-1,1 1,-1 0,0 0,0-1,0 0,2-28,-1 0,-2 0,-1 0,-1 0,-6-24,-5-52,14 105,0 1,0 0,-1-1,1 1,0 0,0-1,0 1,0 0,0 0,0-1,0 1,0 0,0-1,0 1,0 0,0-1,0 1,0 0,0-1,0 1,0 0,0-1,0 1,1 0,-1-1,0 1,0 0,0 0,1-1,-1 1,0 0,0 0,0-1,1 1,-1 0,0 0,1 0,-1-1,0 1,11 12,16 39,-17-33,-3-5,47 78,-47-82,0 0,0 0,1 0,0-1,0 0,1 0,8 5,-17-13,1 1,0 0,0 0,0 0,0-1,1 1,-1-1,0 1,0-1,0 1,0-1,1 0,-1 1,0-1,0 0,1 0,-1 0,0 0,0 0,1 0,-1 0,0 0,0-1,0 1,1 0,-1-1,0 1,0-1,0 1,0-1,0 0,0 1,0-1,0 0,0 0,0 0,0 0,0 0,0 0,-1 0,1 0,0 0,-1 0,1 0,-1 0,1-1,-1 1,0 0,1 0,-1 0,0-1,0 1,0 0,2-12,0 0,-1 0,0 0,-1 0,-1 0,1 3,-5-458,5 441</inkml:trace>
  <inkml:trace contextRef="#ctx0" brushRef="#br0" timeOffset="1031.24">648 489,'21'0,"-12"-1,0 1,1 0,-1 1,0 0,0 0,3 1,-10-1,1 0,-1 0,0 0,1 0,-1 0,0 1,0-1,0 1,0-1,0 1,0 0,0 0,-1 0,1 0,-1 0,1 0,-1 0,0 0,0 1,0-1,0 0,0 1,0-1,0 3,0 2,0 0,0 0,0-1,-1 1,0 0,0 0,-1 0,0 0,0-1,0 1,-1 0,0-1,-1 1,1-1,-1 0,0 0,-1 0,1 0,-1 0,-1-1,1 1,-1-1,1-1,-2 1,1 0,-6 3,10-8,0 1,-1 0,1 0,0 0,0 0,0 0,0 0,0 0,0 0,0 1,0-1,1 0,-1 1,0-1,1 0,-1 1,1-1,-1 1,1-1,0 1,0-1,-1 1,1-1,0 1,1 0,0-1,-1 1,1-1,0 0,0 1,0-1,0 0,0 1,0-1,0 0,1 0,-1 0,0 0,1 0,-1 0,0 0,1-1,-1 1,1 0,-1-1,1 1,0-1,0 0,146 37,-121-28</inkml:trace>
  <inkml:trace contextRef="#ctx0" brushRef="#br0" timeOffset="3084.707">337 1371,'12'32,"-3"-10,26 79,4-1,20 32,-27-63,-28-59,-1-1,2 0,-1-1,1 1,1-1,0 0,0 0,0-1,1 1,2 1,-8-9,-1 0,0 0,0 0,1 0,-1 0,0 0,1 0,-1 0,0 0,0 0,1 0,-1 0,0 0,1 0,-1 0,0 0,0 0,1 0,-1-1,0 1,1 0,-1 0,0 0,0 0,0-1,1 1,-1 0,0 0,0 0,0-1,1 1,-1 0,0 0,0-1,0 1,0 0,8-18,1-18,-9 35,5-36,-1-1,-2 1,-1-8,1-39,-2 83,0 0,0 0,0 1,0-1,0 0,0 0,0 1,0-1,0 0,1 1,-1-1,0 0,0 1,1-1,-1 0,0 1,1-1,-1 0,1 1,-1-1,1 1,-1-1,1 1,-1-1,1 1,-1 0,1-1,0 1,0 0,0 0,0 0,0 0,0 0,0 0,0 1,0-1,0 1,0-1,0 1,0-1,0 1,0-1,0 1,0 0,-1-1,2 2,37 42,-32-34,4 3,0-1,1 0,0-1,1 0,9 6,-19-15,0 0,0-1,0 1,0-1,1 1,-1-1,0 0,1 0,-1 0,1-1,-1 1,1-1,2 0,-4-1,0 1,0-1,1 1,-1-1,0 0,0 0,0 0,0 0,0 0,0-1,-1 1,1 0,0-1,-1 1,1-1,-1 0,1 0,-1 0,0 1,0-1,1 0,-1 0,-1-1,5-6,-2-1,1 0,-1 0,-1 0,0 0,0-1,-1 1,-1-5,-1-90,-2 59,2 4,-2 0,-2 0,-2 0,-2 0,-4-8,5 25</inkml:trace>
  <inkml:trace contextRef="#ctx0" brushRef="#br0" timeOffset="4379.536">1063 1707,'13'0,"0"0,1 0,-1 0,1 1,8 3,-20-4,1 1,-1-1,0 1,0 0,0 0,0 0,0 0,0 0,0 0,-1 0,1 1,0-1,0 2,-1-2,0 0,-1 0,1 0,-1 0,1 1,-1-1,1 0,-1 0,0 1,0-1,1 0,-1 1,0-1,0 0,0 0,-1 1,1-1,0 0,0 1,-1-1,1 0,0 0,-1 0,0 1,-1 1,0 0,0 1,0-1,-1 0,1 0,-1-1,0 1,0-1,0 1,0-1,0 0,0 0,-1 0,1 0,-1-1,1 1,-1-1,0 0,0 0,-2 0,-30 12,36-12,-1-1,0 1,1-1,-1 1,1-1,-1 1,1-1,-1 1,1 0,-1-1,1 1,0 0,-1 0,1-1,0 1,-1 0,1 0,0-1,0 1,0 0,0 0,0-1,0 1,0 0,0 0,0 0,0-1,0 1,0 0,1 0,-1-1,0 1,1 0,-1 0,0-1,1 1,-1 0,1-1,-1 1,1-1,-1 1,1-1,0 1,-1-1,1 1,34 31,-26-24,-5-4,0 0,0 0,-1 0,0 1,0-1,0 1,0 0,-1 0,1 0,-1 0,-1 0,1 0,-1 1,1 2,-2-6,0 0,0 0,0 1,0-1,0 0,0 0,-1 0,1 0,-1 0,1 0,-1 1,0-2,0 1,0 0,0 0,0 0,0 0,-1 0,1-1,-1 1,1-1,-1 1,1-1,-1 0,0 1,0-1,0 0,0 0,0 0,0 0,0-1,0 1,0 0,0-1,0 0,0 1,0-1,-20 2,1 0,-1-1,0-1,-12-2,-3 0,14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4:50.4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286 1,'0'546,"0"-524</inkml:trace>
  <inkml:trace contextRef="#ctx0" brushRef="#br0" timeOffset="855.335">1 337,'4'0,"6"0,6-4,5-2,2 1,3 0,1 2,0-4,-1 0,6 1,0 1,5 2,4 1,-1 1,-6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5:30.18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923 0,'-661'16,"595"-13,-52 5,114-8,1 1,0-1,-1 1,1 0,0 0,0 1,-1-1,1 1,0-1,0 1,1 0,-1 0,0 0,1 0,-1 1,1-1,0 1,-1 0,1-1,1 1,-1 0,0 0,1 0,-1 0,1 1,0-1,0 0,0 1,-2 12,1-1,1 1,0-1,1 1,2 13,-1 4,11 2208,-12 1036,0-3233,3 0,1 0,2-1,2 0,6 18,-12-57,0 0,0 0,0 0,1 0,-1 0,1-1,0 1,0-1,0 0,1 0,-1 0,1 0,-1 0,1-1,0 0,0 0,0 0,1 0,-1 0,0-1,1 0,0 0,19 5,0-1,1-1,17 0,-10-1,2 1,90 11,79-2,-175-13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5:37.56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578 571,'-1'0,"-199"4,153 0,0 2,0 2,-8 3,33-5,8-4,0 2,0 0,0 1,1 0,-1 1,-1 1,11-4,0 0,0 0,0 0,1 0,-1 1,1 0,-1-1,1 1,1 0,-1 1,0-1,1 0,0 1,0 0,0-1,1 1,0 0,-1 0,2 0,-1 1,-3 39,2-1,2 1,3 17,0 28,-3-66,1 1,4 17,-4-35,0 0,1-1,0 1,0-1,0 1,1-1,0 0,0 0,0 0,1 0,0-1,2 3,-3-6,0 0,0 0,0 0,1 0,-1 0,1 0,-1-1,1 0,-1 0,1 0,0 0,0 0,-1-1,1 1,0-1,1 0,67-6,-49 3,77-14,-75 11,0 1,0 2,0 0,1 1,18 3,-36 0,0 0,-1 1,1 0,-1 0,0 1,1 0,-1 1,-1-1,1 1,0 0,-1 1,3 2,-4-3,-1 0,0 0,0 0,0 1,0-1,0 1,-1 0,0 0,0 0,-1 1,1-1,-1 1,0-1,0 1,-1 0,0 1,-1-4,0-1,0 0,0 0,0 0,-1 1,1-1,-1 0,1 0,-1 0,0 0,0 0,0 0,0 0,0 0,-1-1,1 1,-1 0,1-1,-1 1,1-1,-1 1,0-1,0 0,1 1,-1-1,0 0,-1 0,-7 4,0-1,-1 0,1-1,-10 3,-61 11,50-12,1 2,0 1,0 1,1 2,-5 3,20-7,0 0,0-1,0-1,-1 0,1-1,-1-1,0 0,0-1,-11 0,5-2</inkml:trace>
  <inkml:trace contextRef="#ctx0" brushRef="#br0" timeOffset="1517.012">111 2825,'3'-3,"-1"-1,1 1,-1-1,0 0,0 1,0-1,0 0,-1 0,1-1,-1 1,0-4,0 5,-1-1,1 1,0 0,0 0,0-1,0 1,1 0,-1 0,1 0,0 0,-1 0,1 1,1-1,-1 1,0-1,1 1,-1 0,1 0,0 0,0 0,1-1,7-1,0 0,1 0,-1 1,1 0,0 1,0 0,7 1,90 0,-69 2,-12-1,36 0,-60 1,-1-1,1 1,0-1,-1 1,1 0,-1 0,1 0,-1 1,1 0,-1-1,0 1,0 0,3 3,-5-4,0 0,0 0,0 0,-1 1,1-1,0 0,-1 1,1-1,-1 1,0-1,1 0,-1 1,0-1,0 1,0-1,0 1,0-1,0 1,0-1,-1 1,1-1,-1 0,1 1,-1-1,1 1,-1-1,0 0,1 0,-1 1,0-1,0 0,0 0,0 0,0 0,-6 8,-1-1,0 1,-1-2,-1 2,2-2,-13 11,0-1,0-1,-2-1,0-1,-1-1,0-1,-1-1,0-1,-1-1,0-2,-14 3,34-9,-1 0,1 1,0 0,0 0,0 0,-2 2,7-4,0 1,0-1,0 1,0-1,1 1,-1-1,0 1,0 0,0 0,1-1,-1 1,0 0,1 0,-1 0,1 0,-1 0,1-1,-1 1,1 0,-1 0,1 0,0 0,0 0,0 1,0-1,-1 0,1 0,0 0,1 0,-1 0,0 0,0 0,0 0,1 0,-1 0,0 0,1 0,-1 0,1 0,-1 0,2 0,3 6,0 0,1 0,0 0,1-1,0 0,-1-1,2 1,3 1,68 38,-57-33,27 14,-18-11,-1 1,0 2,17 15,-39-27,-1 1,1-1,-1 2,0-1,-1 1,0 0,0 0,-1 1,0 0,0 0,-1 0,0 0,-1 1,1 5,-3-12,0-1,0 1,-1 0,0 0,1 0,-1-1,0 1,-1 0,1 0,0 0,-1-1,1 1,-1 0,0 0,0-1,0 1,0 0,-1-1,1 0,-1 1,0 0,-1-1,0 1,1-1,-1 1,0-1,0 0,-1 0,1-1,0 1,-1-1,1 1,-1-1,-2 0,-13 3,1-2,-1 0,0-1,0-1,-11-1,17 0,-73-2,63 3</inkml:trace>
  <inkml:trace contextRef="#ctx0" brushRef="#br0" timeOffset="2531.26">344 4821,'7'212,"13"21,6 176,-25-373,2-1,1 1,3 7,-2-19</inkml:trace>
  <inkml:trace contextRef="#ctx0" brushRef="#br0" timeOffset="4370.029">733 0,'462'16,"-412"-14,-34-2,0 0,0 2,0 0,0 0,-1 1,3 2,-16-4,0 0,0 1,0-1,0 0,0 1,0 0,0-1,0 1,-1 0,1 0,-1 0,1 0,-1 0,0 0,0 0,0 1,0-1,0 0,0 1,-1-1,1 1,-1-1,0 1,1 1,0 11,-1 0,-1 0,-1 14,0-1,-4 365,11-271,5-1,10 30,24 101,23 141,-48-241,-2 97,-14 787,-7-470,6-258,-5 363,-7-479,-12 28,-36 192,27-204,10-73,4-35,5 2,1 59,11-160,1 24,-2 0,0 0,-1 0,-2-1,0 1,-2-1,-6 18,10-37,-1-1,1 0,-1 0,0 0,0-1,0 1,0-1,-1 1,1-1,-1 0,0-1,0 1,0 0,0-1,-1 0,1 0,0-1,-1 1,0-1,1 0,-1 0,0 0,-1 0,-18 1,-1-1,1-1,0 0,-6-3,-7 1,6 2,0 2,1 2,-13 2,20-2,1-1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5:46.51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206 103,'0'3,"-1"0,1 0,0-1,0 1,0 0,1 0,-1-1,1 1,0 0,-1 0,1-1,1 1,-1-1,0 1,0-1,1 1,-1-1,1 0,0 0,0 0,0 0,0 0,0 0,0 0,1-1,-1 1,0-1,1 1,-1-1,1 0,0 0,-1 0,1-1,0 1,-1-1,1 1,0-1,0 0,1 0,-2 0,0 1,-1-1,1 0,0 0,0 0,-1 0,1 0,0 0,-1-1,1 1,0-1,-1 1,1-1,1 0,-4-6,-14-2,0 3,0 1,0 0,-8 0,20 4,-1 0,0 0,1 1,-1-1,0 1,0 0,1 0,-1 0,0 1,1-1,-1 1,0 0,1 0,-1 0,1 1,-1-1,-1 2,5-3,-1 1,0-1,0 1,1 0,-1-1,0 1,1 0,-1-1,0 1,1 0,-1 0,1-1,0 1,-1 0,1 0,0 0,-1 0,1 0,0 0,0-1,0 1,0 0,0 0,0 0,0 0,0 0,0 0,0 0,0 0,0 0,1-1,-1 1,0 0,1 0,-1 0,1 0,-1-1,1 1,-1 0,1 0,0-1,-1 1,1 0,0-1,-1 1,1-1,0 1,0-1,0 1,0-1,4 4,0-1,1-1,-1 1,0-1,1 0,-1 0,4 1,-5-2,-1-1,1 1,-1-1,1 0,-1 0,1 0,-1 0,1 0,-1-1,1 1,-1-1,0 0,1 0,-1-1,0 1,1-1,1-1,-3 1,0 1,0-1,0 0,-1 0,1 0,-1 0,1-1,-1 1,0 0,1-1,-1 1,-1-1,1 1,0-1,-1 1,1-1,-1 1,1-1,-1 0,0 1,0-1,-1 0,1 1,-1-2,0-3,-1 0,0 1,0-1,-1 0,0 1,0-1,0 1,-1 0,0 0,0 0,-1 1,1-1,-1 1,0 0,-1 1,1-1,-1 1,0 0,2 1,-1 0,1 1,0-1,-1 1,1 0,-1 0,0 1,1-1,-1 1,0 0,0 0,0 1,0-1,0 1,0 0,0 1,0-1,0 1,0 0,0 0,1 1,-1-1,0 1,1 0,-1 0,0 1,3-1,-1 0,0 1,1-1,-1 1,1 0,0 0,-1 0,2 0,-1 0,0 0,1 0,-1 1,1-1,0 0,0 1,0-1,0 1,1 0,0-1,-1 1,1-1,1 1,-1 0,0-1,1 2,0 0,0-1,0 0,0 0,0-1,0 1,1 0,0 0,-1 0,2-1,-1 1,0-1,1 0,-1 0,1 0,0 0,0 0,0 0,0-1,1 0,-1 1,1-1,0 0,3 0,-1 0,0 0,1-1,-1 0,1 0,-1-1,1 0,-1 0,1 0,-1-1,1 0,-1-1,3 0,-7 2,-1-1,1 1,0-1,0 0,0 0,-1 0,1 0,0 0,-1 0,1 0,-1 0,1-1,-1 1,0 0,0-1,1 0,-1 1,0-1,0 0,0 1,-1-1,1 0,0 0,-1 0,1 1,-1-1,0 0,1 0,-1 0,0 0,0 0,0 0,-1 0,1 0,0 0,-1 0,1 0,-1 1,0-1,1 0,-1 0,0 1,0-1,0 0,-1 0,-1-3,-1 1,0-1,0 1,0-1,-1 1,1 0,-1 1,0-1,0 1,-1 0,1 0,0 1,-1 0,0 0,0 0,1 0,-1 1,0 0,0 0,-4 1,5-1,-1 1,0 0,0 0,1 1,-1-1,0 1,1 0,-1 1,1 0,-4 1,6-2,0 0,1 1,-1 0,0-1,1 1,-1 0,1 0,0 0,0 1,0-1,0 1,0-1,0 1,1-1,-1 1,1 0,0 0,-1 0,1 0,0 0,1 0,-1 0,1 0,-1 0,1 0,0 0,0 0,0 0,0 0,1 0,-1 0,1 0,0 0,0 0,0 0,0-1,0 1,1 0,0 1,1 0,-1-1,2 1,-1-1,0 1,1-1,-1 0,1 0,0 0,0-1,0 0,1 1,0-1,0 0,0 1,0-1,1-1,-1 1,0-1,1 0,-1 0,1-1,-1 1,1-1,0-1,-1 1,1-1,-1 0,1 0,-1 0,0-1,0 0,1 0,-1 0,0-1,0 0,-3 2,-1 0,0 0,1 0,-1-1,0 1,0 0,0-1,0 1,0-1,-1 1,1-1,0 0,-1 1,1-1,-1 0,1 1,-1-1,0 0,0 1,0-1,0 0,0 0,0 1,0-1,-1 1,1 0,0-1,-1 1,1 0,-1 0,1 0,-1 0,0 0,1 0,-1 0,0 1,1-1,-1 0,0 0,0 0,0 1,0-1,0 0,0 1,0-1,0 1,0-1,0 1,0 0,0 0,-1-1,1 1,0 0,0 0,0 0,0 0,-1 0,1 0,0 0,0 0,0 1,0-1,0 0,1 0,-1 0,1 0,-1 0,0 0,1 0,-1 0,1 1,-1-1,1 0,-1 0,0 1,1-1,-1 0,1 1,-1-1,1 0,0 1,-1-1,1 1,-1-1,1 1,0-1,-1 1,1-1,0 1,0-1,-1 1,1-1,0 1,0 0,0-1,0 1,-1-1,1 1,0 0,8 24,-6-23,-1 1,0-1,0 0,-1 1,1-1,0 1,-1-1,1 1,-1-1,0 1,0 0,0-3,0 0,0 0,0 0,0 0,0 0,0 0,0 0,0 0,0-1,0 1,0 0,0 0,0 0,0 0,0 0,0 0,0 0,-1 0,1 0,0 0,0 0,0 0,0 0,0 0,0 0,0 0,0 0,0 0,0 0,0 0,0 0,0 0,-1 0,1 0,0 0,0 0,0 0,0 0,0 0,0 0,0 0,0 0,0 0,0 0,0 0,0 0,0 0,0 0,-1 0,-2-14,-2-18,5 28,0-1,0 0,0 1,-1-1,0 1,0-1,0 1,-1-1,1 1,-1 0,0-1,0 1,-1-1,-9-7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5:48.75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753 53,'-164'-1,"0"8,-48 13,183-17,10-1,-1 1,1 1,0 0,0 1,-1 2,16-6,0 1,0-1,0 1,1 0,-1 0,1 1,-1-1,1 1,0-1,0 1,0 0,0 0,1 0,-1 1,1-1,0 1,0-1,0 1,0 0,1 0,-1 0,1 0,0 0,0 0,1 0,-1 1,1 24,1 1,1-1,1 0,3 8,6 43,29 545,-28 3,-13 354,1 133,15-770,16 9,14-12,-17-151,-8 0,-8 31,-15 558,1-761,-1 0,-1-1,-1 1,0-1,-2 0,0 1,-16 62,21-78,1 0,0 0,-1 0,1 0,0-1,1 1,-1 0,0 0,1 0,0 0,-1 0,1-1,0 1,1 0,-1-1,0 1,1 0,0 0,2 1,-1 0,0-1,1 0,0 1,0-1,0-1,0 1,0-1,1 1,2 0,12 4,0-1,1-1,-1-1,1-1,1 0,-19-3,64 10,104 12,-146-21</inkml:trace>
  <inkml:trace contextRef="#ctx0" brushRef="#br0" timeOffset="2379.223">546 649,'1'7,"0"0,0 0,1 1,0-2,0 1,1 0,0 0,0-1,0 1,1-1,0 0,0 0,6 5,10 12,1-1,15 12,-32-31,43 37,2-3,33 18,-8-5,-63-42,1 0,0-1,0 0,0-1,1-1,0 0,9 3,-19-8,0 1,1 0,-1-1,0 0,0 1,0-1,1-1,-1 1,0 0,0-1,0 1,1-1,-1 0,0 0,0-1,0 1,-1 0,1-1,0 0,0 0,-1 1,1-2,-1 1,0 0,1 0,-1-1,0 1,-1-1,1 0,0 0,-1 1,1-1,-1 0,1-3,12-37,-10 28,0 1,1 0,5-9,-9 20,1-1,0 1,0 0,0 0,1 0,-1 0,1 0,0 0,-1 1,1 0,0-1,1 1,-1 0,0 0,0 1,2-2,8 0,-1-1,1 2,0 0,3 0,-8 1,1 0,-1 0,1-1,-1 0,0 0,0-1,0 0,0 0,0-1,-1 0,3-2,-1-2,0 0,-1-1,0 1,-1-2,0 1,0-1,-1 0,0 0,-1-1,0 0,-1 0,0 0,-1 0,2-7,2-16,-2-1,-1 0,-2 0,-1-7,-1 10</inkml:trace>
  <inkml:trace contextRef="#ctx0" brushRef="#br0" timeOffset="3062.926">1712 830,'0'5,"0"5,0 6,0 9,0 4,0 7,0 1,0-1,0-3,0-2,0-2,0-1,0-2,0-4</inkml:trace>
  <inkml:trace contextRef="#ctx0" brushRef="#br0" timeOffset="4518.983">960 2877,'-1'1,"0"-1,0 0,0 1,0-1,0 1,0-1,0 1,0-1,1 1,-1-1,0 1,0 0,1 0,-1-1,0 1,1 0,-1 0,1 0,-1 0,1 0,-1 0,1-1,0 1,-1 0,1 0,0 0,0 0,0 1,-1-1,1 0,0 0,1 0,-2 36,4-9,1-1,2 0,0 0,2-1,1 0,0 0,2-1,7 11,-16-33,-1 0,1 0,-1-1,1 1,0 0,0-1,0 0,0 1,0-1,0 0,1 0,-1 0,1 0,0-1,-1 1,1-1,0 0,0 1,1-1,-2-1,1 0,0 0,0 0,-1-1,1 1,0-1,-1 1,1-1,-1 0,1 0,-1 0,1 0,-1-1,0 1,1-1,-1 1,0-1,0 0,0 0,0 0,1-1,5-7,-1 1,0-1,0-1,-1 1,-1-1,0 0,1-2,20-40,-26 52,1 0,0 0,-1 0,1 0,0 0,-1 0,1 1,0-1,0 0,0 0,0 1,0-1,0 0,0 1,0-1,0 1,0 0,0-1,0 1,0 0,1-1,-1 1,0 0,0 0,0 0,0 0,0 0,1 0,-1 1,0-1,0 0,1 1,3 1,1 0,-1 1,1 0,-1 0,0 1,1 0,23 14,-22-15,0-1,-1 1,1-2,0 1,0-1,0 0,1 0,-1-1,0 0,0 0,0-1,0 0,0 0,5-2,-7 2,0-1,-1 0,1-1,-1 1,0-1,0 0,0 0,0 0,0 0,-1-1,1 0,-1 1,0-1,0 0,-1-1,1 1,-1 0,0-1,0 1,0-1,0-2,6-21,-1-1,-2 1,-1-1,0-17,-1-116,-3 147,-1-19</inkml:trace>
  <inkml:trace contextRef="#ctx0" brushRef="#br0" timeOffset="5482.545">1790 3163,'0'-1,"1"0,-1 0,1 0,-1 0,0 0,1 0,0 0,-1 0,1 1,0-1,-1 0,1 0,0 1,0-1,-1 0,1 1,0-1,0 1,0-1,0 1,0-1,0 1,0 0,0-1,0 1,0 0,35-8,-25 6,0 0,6-3,0 1,0 1,0 1,1 0,-1 2,1 0,10 1,-27-1,-1 0,1 0,0 0,0 0,-1 0,1 1,0-1,-1 0,1 0,0 1,-1-1,1 0,0 1,-1-1,1 0,-1 1,1-1,-1 1,1-1,-1 1,1-1,-1 1,1 0,-1-1,0 1,1 0,-1-1,0 1,0 0,1-1,-1 1,0 0,0-1,0 1,0 0,0-1,0 1,0 0,0 0,0-1,0 1,0 0,0-1,-1 1,1 0,0-1,0 1,-1 0,1-1,-1 1,1 0,0-1,-1 1,0 0,-31 36,26-32,-18 17,-1-1,0-1,-5 1,-27 20,55-40,0 1,0-1,0 1,0 0,0 0,0 0,0 0,1 0,-1 1,1-1,-1 0,1 1,-1 2,2-5,0 1,0 0,0-1,0 1,0-1,0 1,0 0,0-1,0 1,0-1,1 1,-1 0,0-1,0 1,1-1,-1 1,0-1,1 1,-1-1,0 1,1-1,0 1,19 9,8-6,-1-2,0 0,1-2,20-2,-14 1,-10 0</inkml:trace>
  <inkml:trace contextRef="#ctx0" brushRef="#br0" timeOffset="7402.294">830 5600,'1'8,"0"1,1 0,0 0,0 0,1-1,0 1,0-1,1 0,2 3,42 68,-39-66,1 0,0-1,0 0,1-1,1 0,-1 0,2-2,0 1,12 6,-15-11,1 0,-1-1,1 0,0 0,0-1,0-1,1 0,-1 0,1-1,-1-1,0 0,1 0,10-2,-18 1,0 0,0 0,0-1,0 1,-1-1,1 0,0 0,-1 0,1 0,-1-1,0 1,0-1,0 0,0 0,-1 0,1 0,-1 0,1-1,-1 1,0-1,-1 0,1 0,8-11,-10 14,1 0,-1 1,0-1,1 0,-1 1,1-1,0 1,-1-1,1 1,0-1,-1 1,1-1,0 1,-1 0,1-1,0 1,0 0,-1 0,1-1,0 1,0 0,0 0,-1 0,1 0,0 0,0 0,0 0,-1 0,1 0,0 1,0-1,-1 0,1 0,0 1,0-1,-1 0,1 1,0-1,-1 1,1-1,0 1,-1-1,1 1,0 0,31 37,-16-17,-12-18,0 1,0-1,0 0,1 0,-1 0,1 0,0-1,0 0,0 0,0 0,0-1,0 0,0 0,0 0,1 0,0-1,-3 0,0 0,1-1,-1 1,0-1,0 0,0 0,0 0,0 0,0-1,0 1,0-1,0 0,0 0,-1 0,1 0,-1 0,0 0,1-1,-1 1,0-1,0 0,-1 1,1-1,-1 0,1 0,0-2,6-16,-1 0,-1-1,0 0,-2 0,0-3,10-114,-11-101,-3 213</inkml:trace>
  <inkml:trace contextRef="#ctx0" brushRef="#br0" timeOffset="8634.598">1867 5859,'14'0,"0"0,-1 0,1 2,0 0,-1 0,13 5,-22-6,1 1,-1 1,0-1,0 0,0 1,0 0,0 0,-1 0,1 0,-1 1,0 0,0-1,0 1,0 0,-1 0,0 0,1 1,-2-1,1 1,0-1,0 3,-1-3,0 0,0 0,0 0,-1 0,1 0,-1 0,0 0,0 0,0 0,0 0,-1 0,0 0,0 0,0 0,0 0,-1-1,1 1,-1 0,0-1,0 1,0-1,-1 0,1 1,-1-1,0 0,1-1,-1 1,-1 0,1-1,0 0,-3 2,-12 6,-1-1,-1-1,1 0,-1-1,-18 3,-11 4,44-12,0 0,1 0,-1 0,1 0,-1 1,1-1,-4 4,8-5,-1-1,1 0,0 0,0 0,0 1,-1-1,1 0,0 0,0 1,0-1,-1 0,1 1,0-1,0 0,0 0,0 1,0-1,0 0,0 1,0-1,0 0,0 1,0-1,0 0,0 1,0-1,0 0,0 1,0-1,0 0,0 0,0 1,0-1,1 0,-1 1,0-1,0 0,1 1,0 0,1 0,0 0,0-1,0 1,0 0,-1 0,1-1,0 0,0 1,0-1,0 0,1 0,24 3,-17-3,0 1,0 1,0-1,-1 1,1 1,5 2,-12-4,0 1,0 0,-1-1,1 1,0 0,-1 0,1 1,-1-1,0 1,0-1,0 1,0-1,0 1,0 0,-1 0,1 0,-1 0,0 0,0 0,0 1,0-1,-1 1,2 4,-1 1,1 0,-2 0,1 0,-1-1,-1 1,0 3,1-9,-1 0,0 0,0 0,0 0,0 0,0 0,0-1,-1 1,1 0,-1-1,0 1,0-1,0 1,0-1,0 0,0 0,-1 0,1 0,-1 0,1-1,-3 2,-10 3,-1 0,1-1,-1-1,1-1,-1 0,0-1,-1-1,1 0,-10 0</inkml:trace>
  <inkml:trace contextRef="#ctx0" brushRef="#br0" timeOffset="11362.503">1842 1,'26'0,"1"0,0 2,-1 1,1 1,-1 2,0 0,-1 1,1 2,-1 1,-1 1,0 1,9 6,4 6,-1 2,0 1,-2 2,-2 1,0 2,4 9,-22-24,-1 0,0 1,-2 1,0 0,-1 0,-1 1,-1 0,0 1,-2 0,0 0,-2 0,0 1,0 16,-6 292,-3-139,6 1601,9-1553,10 0,11-2,10-1,37 99,-33-135,-9 1,-8 2,-6 61,-12-125,7 188,-18 608,1-931,0 0,-1 0,1 0,-1 0,1 0,-1 0,-1 0,1-1,0 1,-1 0,0 0,0-1,0 0,0 1,0-1,-1 0,-1 2,-3 1,0 0,-1-1,1 0,-1 0,0 0,0-1,-4 1,-7 4,6-3,-1 0,1 0,-1-1,-10 1,6-2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6:14.05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228 1,'13'413,"-1"-57,-12 1224,-9-1229,0 143,45 461,2 146,-26-733,0-20,-13 1501,-12-1476,-1 27,16-176,-4 408,-9-458,-16 47,-8 116,33-304,-14 228,-13 10,12-179,5-29,1 21,-15 309,-6 74,3-260,11-92,5 1,4 36,9-132,0 0,-2 0,0 0,-1 0,-3 6,2-9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04.76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130 0,'6'8,"1"0,-1 0,-1 1,1 0,-1 0,1 4,9 15,95 146,126 150,-184-255,105 161,-81-113,40 41,-73-104,410 520,-399-504,3-1,2-4,3-2,44 32,-58-50,-26-23</inkml:trace>
  <inkml:trace contextRef="#ctx0" brushRef="#br0" timeOffset="582.773">1893 1866,'4'2,"0"-1,0 1,-1 0,1 0,0 0,-1 1,0-1,1 1,-1 0,0 0,0 0,1 3,5 2,31 30,-2 2,-2 2,-1 1,-3 1,-1 2,-3 1,16 35,-38-67,0 0,-1 0,-1 1,-1-1,2 14,-4-21,0 1,0-1,-1 1,-1-1,1 0,-2 1,1-1,-1 0,0 0,0 0,-4 6,5-11,-1 0,0 0,0-1,0 1,-1-1,1 0,0 1,-1-1,0 0,1 0,-1-1,0 1,0-1,0 1,0-1,0 0,0 0,0 0,-1 0,-11 2,1-1,0-1,-13 0,18 0,-233-3,131-1,83 3</inkml:trace>
  <inkml:trace contextRef="#ctx0" brushRef="#br0" timeOffset="1527.165">1 2644,'16'-29,"2"2,0 0,21-21,-12 13,38-42,2 2,4 4,4 3,9-3,332-239,-286 218,449-335,-22-25,-165 126,-390 324,0 1,1-1,-1 1,1-1,-1 0,0 0,0 0,0 0,0 0,0 0,0-1,-1 1,1 0,-1-1,0 0,1 1,-1-1,0 0,-1 0,2-2,-5-6</inkml:trace>
  <inkml:trace contextRef="#ctx0" brushRef="#br0" timeOffset="2015.904">2334 311,'47'0,"-14"-1,1 1,-1 2,2 2,-24-2,0 0,1 1,-2 0,1 1,0 0,-1 1,0 0,0 0,0 1,9 7,5 8,0 0,-1 1,-1 2,-1 0,-1 1,-1 1,-1 1,-2 1,-1 0,7 19,-19-41,-1 1,0 0,0 0,-1 0,1 0,-1 0,-1 0,0 3,0-6,0-1,-1 1,0-1,0 1,0-1,0 0,0 0,-1 1,1-1,-1 0,0 0,0 0,0-1,0 1,-1 0,1-1,-3 2,-9 8,-1-2,0 0,0 0,-1-2,0 0,-13 5,-29 7,-22 4,-16 5,48-11,8-2</inkml:trace>
  <inkml:trace contextRef="#ctx0" brushRef="#br0" timeOffset="3061.543">519 3474,'16'-1,"0"0,-1-1,10-3,22-3,207-14,3 11,258 8,-459 3,131 0,-141 1</inkml:trace>
  <inkml:trace contextRef="#ctx0" brushRef="#br0" timeOffset="3695.932">1556 3085,'13'1,"0"2,0 0,0 0,-1 1,1 1,-1 0,0 0,7 6,17 6,425 206,-425-205,-33-16,1-1,-1 1,1 0,-1 0,0 0,1 1,-1-1,-1 1,1 0,0 0,-1 0,1 0,-1 0,0 1,0-1,0 1,1 2,-3-3,1 0,-1 0,0 0,0 1,0-1,0 0,-1 0,0 0,1 1,-1-1,0 0,0 0,0 0,-1 0,1-1,-1 1,0 0,0-1,1 1,-2-1,0 2,-8 7,0 0,-1-1,0 0,0-1,-1-1,0 0,0 0,-1-2,0 0,0 0,-1-1,1-1,-1 0,-2-1,-33 6,-1-2,1-3,-31-1,-41-1,0-5,-84-15,171 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7:18.08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27 220,'4'0,"6"0,6 0,4 0,8 0,4 0,0 0,-1 0,-5-4,-3-2,-1 0,-4 1</inkml:trace>
  <inkml:trace contextRef="#ctx0" brushRef="#br0" timeOffset="607.318">1 38,'9'0,"7"0,9 0,10 0,4-5,3 0,-1-1,-3 2,-3 0,-4 2,-2 1,-2-3,-6-2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7:27.94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316 158,'-67'-1,"13"0,-32 4,80-3,0 1,0-1,1 1,-1 1,1-1,-1 1,1 0,-1 0,1 0,0 1,0 0,0 0,-2 2,4-2,0 0,0 1,1-1,-1 1,1-1,0 1,0 0,0 0,1 0,-1 0,1 0,0 0,0 0,0 1,1-1,0 0,-1 0,1 1,-1 42,2 0,3 17,-3-62,-1 1,1 0,0-1,-1 1,1-1,1 1,-1-1,0 1,1-1,-1 1,1-1,-1 0,1 0,0 0,0 0,0 0,0-1,0 1,1 0,-1-1,1 0,-1 1,0-1,1 0,0 0,-1-1,1 1,0 0,-1-1,3 0,11 2,0 0,1-2,-1 0,15-2,-7 1,5-1,-10 0,-1 1,1 1,16 2,-31-1,0-1,0 1,0 0,1 0,-1 0,0 1,0-1,-1 1,1 0,0 0,0 1,-1-1,0 1,1-1,-1 1,0 0,0 0,2 4,2 6,0 0,-1 1,-1-1,0 1,-1 1,0-1,-2 1,1-1,-2 1,0 0,0-1,-2 8,1-18,-1 0,0 0,0 0,-1 0,1 0,-1 0,1 0,-1-1,-1 1,1 0,0-1,-1 0,0 0,0 1,1-2,-2 1,1 0,0-1,-1 1,1-1,-1 0,0 0,1 0,-1-1,0 1,-4 0,-13 4,-1 0,0-2,0 0,-12 0,18-2,6-1,1 0,0 1,-1 0,1 1,0 0,0 1,-5 2,1 3</inkml:trace>
  <inkml:trace contextRef="#ctx0" brushRef="#br0" timeOffset="1132.439">627 235,'1'16,"0"-1,1 0,0 1,2-1,0 0,4 12,10 16,13 24,-18-40,-12-26,15 33,18 28,-29-54,0-1,1 1,0-1,0 0,0 0,1-1,0 0,0 0,0-1,4 2,-9-6,0 1,0-1,0 0,1 0,-1 0,0-1,1 1,-1 0,1-1,-1 0,1 1,-1-1,1 0,-1 0,1-1,-1 1,0 0,1-1,-1 0,1 1,-1-1,0 0,1 0,-1 0,0-1,0 1,0 0,0-1,0 1,0-1,0 0,-1 0,1 0,-1 0,1 0,-1 0,0 0,1 0,-1 0,0-1,3-6,0 0,-1-1,0 1,0 0,-1-1,0 0,-1 1,0-1,-1-5,11 24,-6-4,0 0,0 0,1-1,0 0,0 0,0 0,0 0,5 1,-9-5,0 0,0 0,0 0,-1 0,1 0,0-1,0 1,0 0,0-1,0 0,0 1,0-1,-1 0,1 0,0 0,-1 0,1 0,0 0,-1-1,0 1,1 0,-1-1,0 1,1-1,-1 0,0 1,0-1,0-1,3-5,0 0,0 0,-1-1,0 1,1-8,3-20,-1 0,-2 0,0-30,-7-113,1 92,1 53,1 8</inkml:trace>
  <inkml:trace contextRef="#ctx0" brushRef="#br0" timeOffset="1776.077">1326 495,'0'4,"0"6,0 6,0 9,5 5,0 1,5 4,1 2,-3-3,-1-1,2-8,8-7,1-6</inkml:trace>
  <inkml:trace contextRef="#ctx0" brushRef="#br0" timeOffset="2527.632">1948 365,'0'4,"0"7,0 5,0 9,0 4,0 2,0 0,0 0,0-2,0-1,0-1,0-1,0 0,-4-5,-6-5,-6-6,-4-5,0-2</inkml:trace>
  <inkml:trace contextRef="#ctx0" brushRef="#br0" timeOffset="2945.172">1844 599,'5'0,"5"0,6 0,9 0,9 0,3 0,0 0,-3 0,-1 0,-4 0,-5-4,-8-7,-6 0</inkml:trace>
  <inkml:trace contextRef="#ctx0" brushRef="#br0" timeOffset="5292.936">2545 132,'198'0,"-197"0,0 0,-1 0,1 0,0 0,0 0,0 0,0 0,-1 0,1 0,0 0,0 0,0 1,-1-1,1 0,0 0,0 1,-1-1,1 1,0-1,-1 1,1-1,0 1,-1-1,0 1,0 0,0-1,0 1,-1 0,1-1,0 1,-1 0,1-1,0 1,-1-1,1 1,-1-1,1 1,-1-1,1 1,-1-1,1 1,-1-1,0 0,1 1,-1-1,-49 28,37-22,-28 16,-1-1,-1-3,-1-1,-10 0,42-14,-29 10,39-12,0-1,0 1,0 0,0 0,0 1,0-1,0 0,0 1,1-1,-1 1,1-1,-1 1,1 0,-1 0,1 0,0 0,1-1,-1 0,1 0,0 0,0 1,0-1,0 0,0 0,0 0,0 0,0 0,0 0,1 0,-1 0,0 0,1 0,-1 0,1 0,-1 0,1 0,0 0,-1 0,1 0,0 0,-1 0,1-1,1 2,25 18,-21-16,22 14,2-2,0 0,-13-9,-1 1,0 0,0 2,-1 0,-1 0,0 1,0 1,-1 1,8 8,-11-6,0 0,-1 0,0 1,-1 0,-1 0,-1 1,0 0,-1 0,-1 0,-1 1,0 0,0 11,-4-27,1 0,0 1,-1-1,1 1,-1-1,0 0,0 1,0-1,0 0,0 0,0 0,-1 0,1 0,-1 0,1 0,-1 0,0-1,1 1,-1 0,0-1,0 0,-1 1,1-1,0 0,0 0,0 0,-1-1,-1 2,-10 2,-1-1,1 0,-1-1,-9 0,-4 1,-10 0,24-2,1 0,0 1,-10 3,6 1</inkml:trace>
  <inkml:trace contextRef="#ctx0" brushRef="#br0" timeOffset="6409.865">2985 521,'0'0,"-1"0,1 0,-1 0,0 0,1 0,-1 0,1 0,-1 0,0 1,1-1,-1 0,1 0,-1 1,1-1,-1 0,1 1,-1-1,1 1,-1-1,1 0,0 1,-1-1,1 1,0-1,-1 1,1 0,0-1,0 1,-1-1,0 23,12 19,-9-38,0-1,0 0,0 1,1-1,-1 0,1 0,0 0,-1 0,1-1,1 1,-1-1,0 0,1 0,-1 0,1 0,-1 0,1-1,2 1,7 1,0 0,0-1,1-1,11 0,-3 0,-20 0,0-1,0 0,0 1,0-1,-1 1,1 0,0 0,0 0,0 0,-1 0,1 0,0 0,-1 0,1 1,-1-1,0 1,1-1,-1 1,0-1,0 1,0 0,0-1,0 1,0 1,3 8,0-1,-1 1,0 0,0 3,6 21,2-3,2-1,1 0,-9-22,-1-1,1 0,0 0,0-1,1 1,0-1,1 0,-1-1,1 0,1 0,-6-4,0-1,0 1,1-1,-1 0,1 0,-1 0,1 0,-1-1,1 1,0-1,-1 1,1-1,0 0,-1 0,1 0,0-1,-1 1,1 0,-1-1,1 0,0 1,-1-1,1 0,-1-1,0 1,1 0,-1-1,0 1,0-1,0 0,0 1,0-1,0 0,0 0,-1-1,5-4,0-1,0 0,-1 0,0 0,-1-1,0 1,0-1,-1 0,1-4,2-12,-2-1,0-1,-2 1,0 0,-2-1,-1 1,-1-1,-2 1,0 0,-6-17,-3-2,-2 0,-2 0,-2 2,-1 0,-15-19,21 36,6 8</inkml:trace>
  <inkml:trace contextRef="#ctx0" brushRef="#br0" timeOffset="7378.432">3685 936,'38'-2,"-29"1,1 0,0 0,0 1,0 0,-1 1,1 1,0-1,-1 1,5 2,-13-3,0-1,0 1,-1-1,1 1,0 0,0-1,-1 1,1 0,0 0,-1 0,1-1,-1 1,1 0,-1 0,0 0,1 0,-1 0,0 0,1 0,-1 0,0 0,0 0,0 0,0 0,0 0,0 0,0 0,-1 0,1 0,0 0,0 0,-1 0,1 0,-1 0,1 0,-19 35,17-34,-9 16,-9 12,-19 23,31-44,0 0,-1 0,1-1,-2-1,1 1,-1-2,-6 4,-1 3,17-13,0 0,0 0,0 0,0 0,0 0,0 1,-1-1,1 0,0 0,0 0,0 0,0 1,0-1,0 0,0 0,0 0,0 0,0 0,0 1,0-1,0 0,0 0,0 0,1 0,-1 1,0-1,0 0,0 0,0 0,0 0,0 0,0 1,0-1,0 0,1 0,-1 0,0 0,0 0,0 0,0 0,0 0,1 1,-1-1,0 0,0 0,0 0,0 0,1 0,-1 0,0 0,37 2,-36-2,280-4,-257 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7:23.06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243 54,'-52'0,"-61"1,110-1,-1 1,1-1,0 1,-1 0,1 0,0 0,0 0,0 0,0 1,0-1,0 1,1 0,-1 0,0 0,1 0,-1 1,1-1,0 1,0-1,0 1,0 0,0-1,1 1,-1 0,1 0,0 1,0-1,0 0,0 0,0 0,1 3,-3 13,2 1,0-1,1 1,1-1,1 6,1 13,1 662,-5-403,1-293,0 0,0 0,0 0,0 0,1 0,0 0,0 0,0-1,0 1,1 0,-1 0,1-1,0 1,0-1,0 1,1-1,0 1,1-1,0 0,0 0,1 0,-1-1,0 1,1-1,0 0,-1-1,1 1,0-1,0 0,0 0,4 0,55 1,-50-2,1 0,-1 1,1 0,2 1,0 3</inkml:trace>
  <inkml:trace contextRef="#ctx0" brushRef="#br0" timeOffset="2101.804">5245 3,'83'-2,"-11"1,32 5,-101-4,-1 0,1 1,0-1,-1 1,1 0,0 0,-1 0,1 0,-1 1,1-1,-1 1,0-1,0 1,0 0,0 0,0 0,0 0,0 0,0 0,-1 0,1 1,-1-1,0 1,1 0,2 8,0 0,-1 1,0-1,0 1,-1 3,3 10,7 46,-2 0,-4 1,-3 0,-3 0,-8 67,-3-62,-3-2,-21 64,30-119,-1 8,1-1,0 16,3-20,-1-1,-1 0,-1 0,-3 9,2-11,0 1,2 0,1 1,0-1,2 5,-2 2,3-26,0 0,-1 0,1 0,-1 0,1 0,-1 0,0 0,0 0,0 0,0 0,0 0,0 0,-1-1,1 1,-1 0,1-1,-1 1,-1 0,0 1,-1-1,0 0,0 0,0 0,-1-1,1 1,0-1,-1 0,0 0,-15 2,1-2,-1 0,1-1,-5-1,5 0,-19 1,0 1,0 3,0 1,0 1,-4 3,19-2</inkml:trace>
  <inkml:trace contextRef="#ctx0" brushRef="#br0" timeOffset="18244.068">4312 548,'0'4,"0"6,0 10,4 6,11 17,2 4,3 4,3 2,1-4,-3-5,-5-7,-6-4,-4-9</inkml:trace>
  <inkml:trace contextRef="#ctx0" brushRef="#br0" timeOffset="18823.655">4312 806,'9'0,"7"0,5 0,4 0,2-4,0-2,1 0,0 2,-1 1,-1 1,-4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7:51.4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 1,'-1'76,"0"-18,2 0,2-1,6 23,-8-75,0 1,1-1,-1 0,1 1,0-1,0 0,1 0,0 0,-1 0,2 0,-1-1,1 1,-1-1,1 0,3 2,-4-4,0 0,0 0,0-1,0 1,0-1,0 0,0 0,1 0,-1 0,0-1,1 1,-1-1,0 0,1 0,-1 0,1 0,-1-1,0 1,1-1,-1 0,0 0,0 0,0 0,0-1,0 1,2-2,-2 1,0 0,0-1,0 1,0-1,0 0,-1 0,1 0,-1 0,0-1,1 1,-2 0,1-1,0 0,-1 1,1-1,-1 0,0 0,0-1,-2 7,1 0,0 0,-1 0,1 0,0 0,0 0,0 0,1 0,-1 0,0 0,1 0,0 0,-1 0,1 0,0-1,0 1,0 0,0 0,1 1,1 0,0 1,0 0,1 0,0-1,-1 0,1 0,1 0,-1 0,0-1,1 1,0 0,0-1,0 1,0-1,1-1,-1 1,0-1,1 0,-1 0,1 0,0-1,-1 0,1 0,-1 0,1-1,-1 0,5-1,-7 0,-1 1,1-1,0 0,-1 0,1 0,-1-1,0 1,0 0,0-1,0 0,0 1,-1-1,1 0,-1 0,0 0,0 0,0 0,0 0,0 0,-1 0,1-1,-1 1,0 0,0-1,1-12,-1 0,0 0,-1 0,-2-3,-10-48,8 45,1 0,-2-22,5-37,1 58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7:56.68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49,'6'-1,"0"0,0 0,-1 0,1-1,0 0,0 0,-1-1,1 1,-1-1,0 0,1-1,-2 1,0 0,1 1,-1-1,1 1,0 0,0 0,-1 0,1 1,1 0,-1 0,0 0,0 1,0-1,0 1,3 1,-6-1,-1 0,0 1,0-1,0 1,0 0,0-1,0 1,0 0,0-1,0 1,0 0,0 0,-1 0,1 0,0 0,0 0,-1 0,1 0,-1 0,1 0,-1 0,1 1,-1-1,0 0,0 0,0 0,1 1,-1-1,0 0,0 0,-1 0,1 1,0-1,0 0,0 0,-1 0,1 1,-1-1,0 6,-1 0,0 0,-1-1,0 1,0-1,0 1,-2 0,1 0,-2-1,1 0,-1 0,1 0,-2-1,1 0,-1 0,1 0,-8 3,10-6,2 0,0-1,0 0,0 1,0-1,0 1,0-1,1 1,-1 0,1 0,-1 0,1 0,0 0,0 0,-1 2,2-3,0-1,0 1,0-1,0 1,0-1,0 1,0-1,0 1,0 0,0-1,0 1,0-1,0 1,1-1,-1 1,0-1,0 1,1-1,-1 1,0-1,1 0,-1 1,0-1,1 1,0 0,1 0,-1 0,1 0,0 0,-1-1,1 1,0-1,-1 1,1-1,0 1,0-1,0 0,51 3,-45-4,0 0,0 1,0 1,0-1,0 1,0 1,0-1,0 2,-1-1,1 1,0 0,5 3,-12-5,0-1,0 1,0 0,0-1,0 1,0 0,0 0,0 0,-1 0,1 0,0 0,0 0,-1 0,1 0,-1 0,1 0,-1 0,0 0,1 1,-1-1,0 0,0 0,1 0,-1 1,0-1,0 0,-1 0,1 0,0 2,-1-1,-1 1,1-1,-1 1,1-1,-1 0,0 1,0-1,0 0,0 0,0 0,0-1,-1 1,1 0,-9 5,0-1,-1 0,1-1,-1 0,-9 3,-24 0,24-7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8:11.45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1709 1,'-8'25,"0"-4,2 26,1-1,3 1,1 0,3 4,-1 28,0 688,-4-701,-7 39,-2 39,10-109,-2-1,-1 1,-2-1,-1 1,-13 30,1-5,5-12,-3 0,-17 33,34-79,-83 171,73-152,-1 0,-1 0,-1-1,0-1,-4 2,-30 42,41-53,-5 6,1 1,1-1,1 2,-6 14,8-19,0 1,-2-2,0 1,0-1,-1 0,0-1,-1-1,-7 6,7-5,-64 57,40-40</inkml:trace>
  <inkml:trace contextRef="#ctx0" brushRef="#br0" timeOffset="1076.219">672 2281,'2'45,"2"0,3 1,1 0,10 71,-11-12,-6-67,1 1,3-1,0 0,11 33,-15-67,1-1,-1 0,1 1,0-1,-1 0,1 0,1 0,-1-1,0 1,1 0,-1-1,1 0,0 1,0-1,0 0,0-1,0 1,0 0,0-1,1 0,-1 0,1 0,-1 0,1 0,-1-1,1 1,1-1,11 1,1-2,-1 1,1-2,-1 0,6-2,-16 3,53-12,0-2,-1-3,7-5,168-75,-201 84,0-2,-1 0,-1-2,-1-1,0-2,4-5,-15 8</inkml:trace>
  <inkml:trace contextRef="#ctx0" brushRef="#br0" timeOffset="2765.274">24 3629,'32'2,"0"1,-1 2,17 4,12 3,85 14,98 34,-223-55,-7-1,1 0,-1 0,0 1,9 5,-19-8,0 0,0 0,0 0,0 0,-1 0,1 0,-1 1,1-1,-1 1,0 0,0 0,0 0,0 0,-1 0,1 0,-1 0,0 0,0 1,0-1,0 4,0-1,-1 1,0 0,0-1,-1 1,1 0,-2-1,1 1,-1-1,0 1,0-1,0 0,-1 0,0 0,-1 0,1 0,-1-1,0 0,0 0,-1 0,0 0,-2 2,-16 12,0 0,-1-2,-1-1,-11 5,1 0,-109 62,-3-5,-28 3,163-76,6-3,1 0,0 0,-1 1,1 0,1 0,-1 0,0 0,1 1,-4 3,7-7,1 0,0 1,0-1,0 0,0 0,-1 1,1-1,0 0,0 0,0 1,0-1,0 0,0 0,0 1,0-1,0 0,0 1,0-1,0 0,0 1,0-1,0 0,0 0,0 1,0-1,0 0,0 1,0-1,1 0,-1 0,0 1,0-1,0 0,0 0,1 0,-1 1,0-1,0 0,1 0,15 6,18-2,-34-4,148 3,-60-3,61 9,33 12,165-4,-335-17,-4-1,1 1,0 1,0-1,0 1,0 0,-1 1,1 0,0 1,-2 2,-9 0</inkml:trace>
  <inkml:trace contextRef="#ctx0" brushRef="#br0" timeOffset="3463.63">309 4070,'5'0,"5"0,10 0,6 0,8-5,11 0,2-1,2 2,2 0,-4 2,-1 1,-4 1,-4 0,-5 0,-3 0,-7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8:26.75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131 333,'4'0,"11"0,6-4,5-2,7 0,1 2,1 1,-3 1,-5 1</inkml:trace>
  <inkml:trace contextRef="#ctx0" brushRef="#br0" timeOffset="418.916">1 100,'4'-4,"20"-6,14-2,9 2,6-3,3 2,0-2,-5 1,-6 3,-11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8:22.35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257 624,'-22'0,"0"0,0 2,0 0,0 1,0 2,-5 2,21-6,1 1,0 0,-1 0,1 1,0-1,0 1,1 0,-1 1,1-1,-1 1,1 0,0 0,0 0,1 1,0-1,-1 1,1 0,1-1,-1 2,1-1,0 0,0 0,0 1,1-1,0 1,0-1,0 3,0 2,2 1,-1-1,1 0,1 0,-1 1,2-1,0-1,0 1,0 0,1-1,1 1,0-1,0 0,1-1,0 1,0-1,1-1,0 1,0-1,4 3,4 3,1-1,0 0,1-1,0 0,1-2,0 0,1-1,0-1,0 0,3-1,-18-5,0 0,0 0,0 0,0-1,0 0,1 1,-1-2,0 1,0 0,0-1,0 1,0-1,0-1,0 1,0 0,0-1,-1 0,0 0,-1 0,1 0,-1-1,1 1,-1-1,0 1,0-1,0 0,0 0,-1 0,1 0,-1 0,0 0,0 0,0 0,0-1,0 1,0-3,3-28,-2 0,0-1,-3 0,-2-15,0-30,2 31,-1 0,5-29,-3 77,0 1,-1-1,1 1,0-1,0 1,0-1,0 0,0 1,0-1,0 1,1-1,-1 1,0-1,0 1,0-1,0 1,1-1,-1 1,0 0,0-1,1 1,-1-1,0 1,1-1,-1 1,0 0,1-1,-1 1,1 0,-1 0,1-1,-1 1,1 0,-1 0,1-1,-1 1,1 0,-1 0,1 0,-1 0,1 0,-1 0,1 0,-1 0,1 0,-1 0,1 0,-1 0,1 0,-1 1,1-1,-1 0,1 0,-1 0,1 1,-1-1,1 0,-1 1,0-1,1 0,-1 1,31 28,-25-24,206 207,9-9,96 59,-258-217</inkml:trace>
  <inkml:trace contextRef="#ctx0" brushRef="#br0" timeOffset="1466.938">1527 80,'-5'0,"0"0,0 1,0-1,-1 1,1 0,0 1,0-1,1 1,-1 0,0 0,0 0,1 1,-1-1,1 1,0 0,0 1,-2 1,0 2,1-1,0 1,1-1,0 1,0 0,0 1,1-1,0 1,0 0,1-1,0 2,-16 77,3 1,1 43,-1 10,-6 30,7 2,8-1,10 77,-2-219,0-1,2 1,1-1,2 0,9 26,-13-45,1 0,0 0,0-1,1 1,0-1,1-1,0 1,0-1,1 0,-1 0,1-1,1 1,-1-2,1 1,0-1,1 0,-1-1,1 0,4 1,40 11,1-3,1-3,-1-1,2-3,-1-3,47-2,-91-1,0-1,-1 0,1 0,3-2,7-3</inkml:trace>
  <inkml:trace contextRef="#ctx0" brushRef="#br0" timeOffset="2464.81">1890 339,'123'-2,"4"0,3 6,-125-3,-1-1,1 0,0 1,-1 0,1 0,-1 1,1-1,-1 1,1 0,-1 0,0 0,0 1,0-1,-1 1,1 0,0 0,-1 1,0-1,0 1,0-1,0 1,-1 0,1 0,-1 0,0 0,0 1,0-1,-1 1,0-1,0 1,0-1,0 1,0 3,0 7,-1 1,-1-1,0 0,-1 0,0 0,-1 0,-1-1,0 1,-1-1,-5 10,-11 21,-2-2,-19 27,6-16,-7 4,5-7,-7 16,44-65,-1 0,1 1,-1-1,1 1,0-1,0 1,0-1,0 1,1-1,-1 1,1 0,-1-1,1 1,0 0,0 0,0-1,0 1,1 0,-1-1,1 3,1-2,0 0,0-1,0 1,0 0,0-1,0 0,1 1,-1-1,1 0,0 0,0 0,0-1,-1 1,2-1,-1 1,0-1,0 0,30 10,1-1,-1-1,1-2,1-1,-1-2,1-2,19-1,-83-2,1 0</inkml:trace>
  <inkml:trace contextRef="#ctx0" brushRef="#br0" timeOffset="2986.212">1968 702,'4'0,"7"0,9 0,15 0,15-4,12-6,4-2,-1 2,-6-3,-9 2,-8 3,-8 2,-5 2,-2 2,-7 2</inkml:trace>
  <inkml:trace contextRef="#ctx0" brushRef="#br0" timeOffset="3853.186">2564 2,'10'0,"-5"-1,0 1,0 0,0 0,0 0,0 0,0 1,0 0,0 0,0 1,0-1,0 1,-1 0,1 0,-1 1,1-1,-1 1,0 0,1 1,30 30,-2 1,-2 2,-1 1,-2 2,-2 0,0 4,40 79,19 60,-39-77,22 80,-54-139,-1 2,-3-1,-2 2,-2-1,-2 14,-3-54,-1-1,0 1,0 0,-1 0,0-1,-1 1,0 0,0-1,-1 1,0-1,0 0,-1 0,0 0,0-1,-1 1,0-1,0 0,-1 0,-6 5,-21 18,-23 23,52-48,-1 0,1 0,0 1,1-1,-1 1,1 0,1 0,-1 0,-1 5,0 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8:29.26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107 649,'-2'0,"1"1,0-1,-1 1,1 0,0 0,0-1,0 1,0 0,0 0,0 0,0 0,0 0,0 1,0-1,1 0,-1 0,0 0,1 1,-1-1,1 0,-1 1,1-1,0 0,0 1,0-1,-1 1,1-1,0 1,-3 41,3-39,0 1,1-1,-1 0,1 0,0 0,0 1,1-1,-1 0,1 0,0 0,0-1,0 1,1 0,-1-1,1 0,0 1,1 1,1-2,0 1,0 0,0-1,0 0,0 0,1-1,0 1,-1-1,1 0,0-1,5 2,0-2,0 1,0-1,1-1,-1 0,0-1,0 0,0-1,0 0,0 0,0-1,0-1,-1 0,6-3,-1-3,0 0,-1-2,-1 1,0-2,-1 1,0-2,-1 0,0 0,-1-1,-1 0,0-1,-1 1,-1-2,0 1,0-7,-3 11,-1-1,0 0,-1 0,-1 0,0 0,-1 0,0 0,-2-11,1 16,-1 1,1 0,-1 0,-1 0,1 0,-1 0,-1 0,1 1,-1-1,0 1,-1 0,1 0,-1 1,0-1,0 1,-1 0,-7-5,-1 0,1 1,-1 1,-1 0,0 1,0 1,0 0,-1 1,1 1,-9-1,-3 0,0 2,-1 1,0 1,1 1,-23 4,46-4,0 1,0 0,0 0,0 0,0 0,0 1,0-1,0 1,1 0,-1 0,1 0,-1 1,1-1,0 1,0 0,-2 2,1 0,0 1,0-1,1 1,-1 1,1-1,0 0,1 1,0-1,-1 5,-2 14,1 1,1 0,1 0,2 22,0-36,0-3,3 80,-2-80,0 0,1-1,0 1,0-1,1 1,0-1,0 0,5 7,-7-13,1 0,-1 0,1 1,0-1,0-1,0 1,0 0,0 0,1-1,-1 1,1-1,-1 0,2 1,13 4</inkml:trace>
  <inkml:trace contextRef="#ctx0" brushRef="#br0" timeOffset="1096.922">780 597,'1'7,"0"0,0 1,1-2,0 1,0 0,0 0,1-1,0 1,1-1,-1 0,1 0,5 5,9 13,1-2,10 8,-28-29,5 5,1 1,-1-1,2 0,-1-1,0 0,1 0,0 0,0-1,1 0,-1-1,4 1,-7-3,0 0,0 0,0-1,0 1,1-1,-1-1,0 1,0-1,0 0,0 0,0 0,0-1,-1 1,1-1,0-1,-1 1,1-1,-1 1,0-1,4-3,-1-1,1 1,-2-1,1 0,-1-1,0 0,0 0,-1 0,0 0,0-1,-1 0,0 0,-1 0,0-1,0 1,0-8,2-15,-3 0,0 0,-2 0,-1-5,1 34,-1-21</inkml:trace>
  <inkml:trace contextRef="#ctx0" brushRef="#br0" timeOffset="1602.923">1532 1,'4'93,"5"0,3 0,5-2,12 34,-12-58,25 119,-20-72,-19-93</inkml:trace>
  <inkml:trace contextRef="#ctx0" brushRef="#br0" timeOffset="1980.349">1273 520,'0'-4,"5"-3,1-3,8 0,15 1,12 2,7 3,9-3,8 0,-3 2,-7 0,-4 3,-11-4,-13-1</inkml:trace>
  <inkml:trace contextRef="#ctx0" brushRef="#br0" timeOffset="3864.444">1843 676,'-1'88,"1"48,11 76,2-56,-10-304,-5 24,0 4,6-26,-3 141,-1 1,1 0,0 0,0 0,1 0,-1 1,1-1,-1 0,1 1,1-1,-1 1,0-1,1 1,-1 0,1 0,0 0,0 0,1 1,-1-1,0 1,1 0,-1 0,1 0,0 0,0 1,3-1,11-4,1 1,0 1,0 1,0 1,4 0,-20 2,2-1,1 1,-1 0,1 0,-1 0,1 1,-1-1,0 1,1 1,-1-1,0 1,0 0,1 0,-2 0,1 1,0-1,0 1,-1 1,1-1,-1 0,0 1,0 0,-1 0,1 0,-1 1,0-1,0 1,0 0,-1 0,1 0,-1 0,0 0,-1 0,1 3,0-2,0 1,-1-1,0 1,0 0,-1-1,0 1,0 0,0-1,-1 1,0 0,0-1,-1 1,-1 4,1-7,0 0,0-1,0 1,0 0,0-1,0 0,-1 1,0-1,0 0,0 0,0-1,0 1,0-1,-1 1,1-1,-1 0,0 0,0-1,1 1,-1-1,0 0,-4 1,-21 5,1 2,-4 2,-17 5,37-13,-1 0,1-1,-1-1,-3 0,-6 0</inkml:trace>
  <inkml:trace contextRef="#ctx0" brushRef="#br0" timeOffset="4669.076">2491 701,'0'8,"0"-1,1 1,-1-1,2 1,-1-1,1 1,1-1,-1 0,1 0,0 0,1 0,-1-1,1 1,1-1,1 1,3 3,0-1,1 0,0 0,0-1,1-1,0 0,1 0,4 1,-13-6,0-1,1 1,-1 0,0-1,1 0,-1 0,1 0,-1 0,1-1,0 1,-1-1,1 0,0 0,-1 0,1-1,-1 1,1-1,-1 0,1 0,-1 0,1 0,-1-1,0 1,1-1,-1 0,2-2,-1 0,1 0,-1-1,0 0,0 0,0 0,-1-1,0 1,0-1,0 0,-1 0,0 0,0 0,0 0,0-6,2-13,-1-1,-2-1,0-17,-2 20</inkml:trace>
  <inkml:trace contextRef="#ctx0" brushRef="#br0" timeOffset="5213.568">3242 520,'0'4,"0"7,0 9,0 10,0 10,0 1,5 8,5 4,6-3,0-5,2-2,2-7,-2-7,-5-2,-4-3,-3-5</inkml:trace>
  <inkml:trace contextRef="#ctx0" brushRef="#br0" timeOffset="5615.973">3113 908,'0'-4,"4"-2,7 1,9-4,15 0,11-3,5 0,-1-1,0 0,-4 3,-6 4,-5 1,-4 3,-8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1:47.8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440 32,'3'-2,"1"0,-1 0,0 1,1-1,0 1,-1 0,1 0,0 0,-1 0,1 1,0-1,0 1,0 0,7-1,132-10,0 7,39 7,-12-1,-77-3,-43-2,0 3,0 2,-1 2,49 10,-80-8,0 0,0 1,8 5,-10-4,1-1,1 0,14 3,376 67,-397-74,0 0,0 1,0 0,0 1,-1 1,0-1,6 5,29 15,27 5,47 11,-57-20,0 2,37 21,-35-4,-49-29</inkml:trace>
  <inkml:trace contextRef="#ctx0" brushRef="#br0" timeOffset="766.185">2592 32,'0'3,"1"0,0 0,0 0,0 0,1 0,-1 0,1 0,-1-1,1 1,1 1,8 15,22 65,-4 1,-4 1,-4 1,-3 2,-5-1,1 66,-12-132,0-6,-1 0,-1 0,0 0,-3 15,3-27,-1-1,0 1,0 0,0 0,-1 0,1 0,-1-1,0 1,0-1,0 0,0 1,-1-1,1 0,-1 0,0 0,0-1,0 1,0-1,0 1,-1-1,1 0,-1 0,-9 3,-1 0,1-1,-1-1,0 0,0 0,0-2,-7 1,-33-1,-19-3,22 0,-79 1,-89-3,155-3,60 6,0 0,-1 0,1 0,0 0,0 0,0-1,1 0,-1 0,0 0,1 0,-1-1,1 1,-2-2,1-4</inkml:trace>
  <inkml:trace contextRef="#ctx0" brushRef="#br0" timeOffset="2099.647">1 628,'3'0,"0"1,0-1,0 1,0 0,0 0,0 0,0 0,0 1,-1-1,1 1,0-1,2 3,31 28,-25-22,81 84,-4 3,6 16,68 79,677 668,-682-714,23 6,172 123,-279-221,29 23,13 18,-79-64,-2 3,-1 0,-2 2,-2 2,-1 1,-2 0,14 30,-4-5,3-1,15 15,34 53,22 36,-67-84,-35-64,0-1,2 0,0-1,1 0,10 12,-4-10,-3-2</inkml:trace>
  <inkml:trace contextRef="#ctx0" brushRef="#br0" timeOffset="2719.963">3136 3427,'2'17,"1"0,0-1,1 0,0 1,1-2,1 1,1-1,0 1,1-2,3 4,11 25,24 50,-4 2,-5 1,2 19,-38-108,3 7,0-1,-1 1,-1 0,0 12,-1-23,-1 0,0-1,0 1,-1 0,1 0,0-1,-1 1,0 0,1-1,-1 1,0-1,0 1,-1-1,1 1,0-1,-1 0,0 1,1-1,-1 0,0 0,0 0,0 0,0-1,-1 1,1-1,0 1,-2 0,-11 2,-1 0,0-1,-1-1,1 0,0-1,-1-1,1 0,0-1,-2-1,-20 0,-220-3,231 5</inkml:trace>
  <inkml:trace contextRef="#ctx0" brushRef="#br0" timeOffset="3717.261">389 2987,'15'-10,"1"1,-2-2,1 0,8-9,34-25,257-152,9 14,58-11,191-57,-134 64,-249 109,-89 38,88-49,-162 73,-7 1</inkml:trace>
  <inkml:trace contextRef="#ctx0" brushRef="#br0" timeOffset="6469.51">2825 1431,'104'-1,"-15"-1,84 10,-165-7,1 0,-1 0,1 1,-1 0,0 0,1 1,0 1,-7-3,0 0,0 0,0 1,-1-1,1 1,0-1,-1 1,1-1,-1 1,0 0,1 0,-1 0,0 0,0 0,0 0,0 0,-1 0,1 0,0 0,-1 0,0 1,1-1,-1 0,0 0,0 1,0-1,0 0,-1 0,1 1,-3 28,-2-1,-1 1,-1-1,-2 2,5-21,0 0,-1 0,0-1,0 1,-1-1,-1-1,0 1,0-1,-1 0,0-1,0 0,-4 3,-5 2,8-7,0 0,0 1,1 0,0 1,0 0,1 0,0 0,1 1,-1 0,2 1,-3 4,2 4</inkml:trace>
  <inkml:trace contextRef="#ctx0" brushRef="#br0" timeOffset="7816.594">233 3842,'0'-1,"1"0,-1 0,0 0,1 1,-1-1,1 0,-1 0,1 0,0 0,-1 0,1 1,0-1,-1 0,1 0,0 1,0-1,0 1,0-1,0 1,-1-1,1 1,0-1,0 1,0 0,0 0,0-1,0 1,0 0,1 0,37-4,-32 3,105-4,1 4,-1 5,1 5,71 17,-101-10,-1 5,-1 2,0 5,-2 2,-2 5,37 23,-19-1,15 17,21 14,-60-42,-6-4,2-2,12 2,29 21,-56-35,34 24,32 18,-51-31,-50-29</inkml:trace>
  <inkml:trace contextRef="#ctx0" brushRef="#br0" timeOffset="8685.616">2566 4439,'0'4,"1"1,-1 0,1-1,1 1,-1-1,0 1,1-1,0 0,0 1,1-1,-1 0,1 0,0 0,41 45,140 120,-143-131,-22-21,0 0,-1 2,-1 0,12 18,-28-35,1 0,-1 0,0 0,1 0,-1 1,0-1,-1 1,1-1,0 1,-1-1,1 1,-1-1,0 1,0-1,0 1,0-1,0 1,0-1,-1 1,0-1,1 1,-1-1,0 1,0-1,0 0,0 1,-1-1,1 0,0 0,-1 0,0 0,1 0,-1 0,0-1,0 1,0 0,0-1,-1 0,1 1,-12 6,-1 0,1 0,-1-2,-1 0,-10 3,17-6,-25 7,-1-1,0-2,0-1,-1-2,0-2,1 0,-1-3,-21-3,54 3</inkml:trace>
  <inkml:trace contextRef="#ctx0" brushRef="#br0" timeOffset="9987.481">207 5915,'13'-14,"-1"-2,0 0,-1 0,-1-1,6-16,12-18,232-337,-103 164,-1-5,11 7,138-139,-132 186,14 1,195-154,-243 209,78-65,-139 117,-2-3,66-79,-106 103,-2-1,25-48,-39 62,-16 26,117-179,-92 147,1 1,2 2,22-19,82-83,-118 121</inkml:trace>
  <inkml:trace contextRef="#ctx0" brushRef="#br0" timeOffset="10731.141">3266 2262,'3'-2,"-1"1,0-1,1 0,-1 1,0-1,0 0,0-1,0 1,-1 0,1 0,-1-1,1 1,-1-1,0 1,1-1,6-11,5 0,1 0,0 0,1 1,1 1,0 0,0 1,1 1,0 1,1 0,0 1,1 1,-1 1,1 1,2 0,-16 4,0 0,0 0,0 0,1 1,-1-1,0 1,0 1,0-1,0 1,5 1,-7-1,0 0,0 0,0 1,-1-1,1 1,0-1,-1 1,1 0,-1 0,1 1,-1-1,0 0,0 1,0-1,0 1,-1 0,1-1,-1 1,1 1,9 26,-1 1,-2 0,-1 1,-1 0,1 24,-2-17,0-5,0-12,-2 0,0 1,-2-1,-1 1,0-1,-4 20,-5-15,-3-7</inkml:trace>
  <inkml:trace contextRef="#ctx0" brushRef="#br0" timeOffset="12047.063">570 6953,'25'-2,"1"0,-1-1,0-2,0 0,0-2,3-2,52-20,13-10,-43 17,1224-558,-1121 497,141-102,-240 150,1 2,2 2,1 3,9 0,-44 19</inkml:trace>
  <inkml:trace contextRef="#ctx0" brushRef="#br0" timeOffset="12596.161">2670 5423,'41'1,"-1"1,1 2,-1 2,0 2,-1 1,1 2,-2 2,0 2,0 1,-2 2,0 1,-1 2,-1 1,-1 2,12 12,-37-29,-1 0,0 0,0 0,-1 1,0 0,5 9,-10-15,0 0,0-1,0 1,-1 0,1 0,0 0,-1 0,0 0,1 0,-1 0,0 0,0 0,0 0,0 0,0 0,-1 0,1 0,-1 0,1 0,-1 0,0 0,0 0,1 0,-1-1,-1 1,1 0,0-1,0 1,-1-1,1 1,0-1,-1 1,0-1,1 0,-1 0,-1 1,-20 11,0 0,-1-1,-6 0,-56 30,35-9,33-20,0-1,-1-1,0 0,-5 0,0-3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10.91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0,'2'1,"1"-1,-1 1,1-1,-1 1,1 0,-1 0,1 0,-1 0,0 1,0-1,0 1,0-1,0 1,1 0,12 9,567 396,-449-302,-4 6,-6 5,22 34,-120-122,-2-1,28 24,-42-43,-1-1,2 0,-1-1,1 0,0 0,0-1,0-1,5 2,4 0</inkml:trace>
  <inkml:trace contextRef="#ctx0" brushRef="#br0" timeOffset="514.128">1271 726,'10'2,"1"0,-1 0,0 1,0 0,0 0,0 2,0-1,-1 1,3 2,12 5,11 5,-1 1,11 10,-35-22,-1 1,0 0,0 1,0 0,-1 0,0 1,-1 0,0 0,0 1,0 2,-6-10,0 0,0 0,0 0,0 0,0 0,-1 0,1 0,-1 0,1 0,-1 0,0 0,0 0,0 0,0 1,0-1,0 0,-1 0,1 0,-1 0,1 0,-1 0,0 0,0 0,0 0,0 0,0 0,0-1,-1 1,1 0,-1-1,1 1,-1-1,1 0,-1 1,-1 0,-8 4,0 0,0 0,-1-1,1-1,-1 0,0 0,-8 2,-214 67,-3-11,198-52,13-4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03.33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0 571,'7'-1,"0"0,0-1,0 0,0 0,-1 0,1-1,1-1,11-4,16-5,1 1,0 2,1 2,17-2,230-13,-136 13,77-17,-102 9,76-16,-104 15,16 3,-71 11</inkml:trace>
  <inkml:trace contextRef="#ctx0" brushRef="#br0" timeOffset="563.46">1425 26,'1'-1,"-1"1,0-1,0 0,1 0,-1 0,1 0,-1 0,1 0,-1 1,1-1,0 0,-1 0,1 1,0-1,-1 0,1 1,0-1,0 1,0-1,-1 1,1-1,0 1,0 0,0-1,0 1,0 0,0 0,1 0,31-5,-30 4,26-1,1 2,-1 0,0 2,-1 2,1 0,0 2,-1 1,0 1,-1 1,0 2,0 1,-1 0,-1 2,0 2,-1 0,0 1,-2 1,0 1,-1 2,-13-13,0 1,-1 0,0 0,0 1,-1 0,3 9,-8-17,0 0,0 0,0 0,0 0,0 1,-1-1,1 0,-1 1,0-1,0 0,1 1,-2-1,1 0,0 1,0-1,-1 0,1 1,-1-1,0 0,0 0,0 0,0 1,0-1,0 0,0 0,-1-1,1 1,-1 0,1 0,-1-1,0 1,0-1,1 1,-1-1,0 0,-1 1,-8 3,-1 1,-1-1,1-1,-1 0,1-1,-1 0,-5-1,-94 8,106-10,-114 0,75-1,-1 1,0 3,-1 2,19 0,7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04.76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130 0,'6'8,"1"0,-1 0,-1 1,1 0,-1 0,1 4,9 15,95 146,126 150,-184-255,105 161,-81-113,40 41,-73-104,410 520,-399-504,3-1,2-4,3-2,44 32,-58-50,-26-23</inkml:trace>
  <inkml:trace contextRef="#ctx0" brushRef="#br0" timeOffset="582.773">1893 1866,'4'2,"0"-1,0 1,-1 0,1 0,0 0,-1 1,0-1,1 1,-1 0,0 0,0 0,1 3,5 2,31 30,-2 2,-2 2,-1 1,-3 1,-1 2,-3 1,16 35,-38-67,0 0,-1 0,-1 1,-1-1,2 14,-4-21,0 1,0-1,-1 1,-1-1,1 0,-2 1,1-1,-1 0,0 0,0 0,-4 6,5-11,-1 0,0 0,0-1,0 1,-1-1,1 0,0 1,-1-1,0 0,1 0,-1-1,0 1,0-1,0 1,0-1,0 0,0 0,0 0,-1 0,-11 2,1-1,0-1,-13 0,18 0,-233-3,131-1,83 3</inkml:trace>
  <inkml:trace contextRef="#ctx0" brushRef="#br0" timeOffset="1527.165">1 2644,'16'-29,"2"2,0 0,21-21,-12 13,38-42,2 2,4 4,4 3,9-3,332-239,-286 218,449-335,-22-25,-165 126,-390 324,0 1,1-1,-1 1,1-1,-1 0,0 0,0 0,0 0,0 0,0 0,0-1,-1 1,1 0,-1-1,0 0,1 1,-1-1,0 0,-1 0,2-2,-5-6</inkml:trace>
  <inkml:trace contextRef="#ctx0" brushRef="#br0" timeOffset="2015.904">2334 311,'47'0,"-14"-1,1 1,-1 2,2 2,-24-2,0 0,1 1,-2 0,1 1,0 0,-1 1,0 0,0 0,0 1,9 7,5 8,0 0,-1 1,-1 2,-1 0,-1 1,-1 1,-1 1,-2 1,-1 0,7 19,-19-41,-1 1,0 0,0 0,-1 0,1 0,-1 0,-1 0,0 3,0-6,0-1,-1 1,0-1,0 1,0-1,0 0,0 0,-1 1,1-1,-1 0,0 0,0 0,0-1,0 1,-1 0,1-1,-3 2,-9 8,-1-2,0 0,0 0,-1-2,0 0,-13 5,-29 7,-22 4,-16 5,48-11,8-2</inkml:trace>
  <inkml:trace contextRef="#ctx0" brushRef="#br0" timeOffset="3061.543">519 3474,'16'-1,"0"0,-1-1,10-3,22-3,207-14,3 11,258 8,-459 3,131 0,-141 1</inkml:trace>
  <inkml:trace contextRef="#ctx0" brushRef="#br0" timeOffset="3695.932">1556 3085,'13'1,"0"2,0 0,0 0,-1 1,1 1,-1 0,0 0,7 6,17 6,425 206,-425-205,-33-16,1-1,-1 1,1 0,-1 0,0 0,1 1,-1-1,-1 1,1 0,0 0,-1 0,1 0,-1 0,0 1,0-1,0 1,1 2,-3-3,1 0,-1 0,0 0,0 1,0-1,0 0,-1 0,0 0,1 1,-1-1,0 0,0 0,0 0,-1 0,1-1,-1 1,0 0,0-1,1 1,-2-1,0 2,-8 7,0 0,-1-1,0 0,0-1,-1-1,0 0,0 0,-1-2,0 0,0 0,-1-1,1-1,-1 0,-2-1,-33 6,-1-2,1-3,-31-1,-41-1,0-5,-84-15,171 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10.91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0,'2'1,"1"-1,-1 1,1-1,-1 1,1 0,-1 0,1 0,-1 0,0 1,0-1,0 1,0-1,0 1,1 0,12 9,567 396,-449-302,-4 6,-6 5,22 34,-120-122,-2-1,28 24,-42-43,-1-1,2 0,-1-1,1 0,0 0,0-1,0-1,5 2,4 0</inkml:trace>
  <inkml:trace contextRef="#ctx0" brushRef="#br0" timeOffset="514.128">1271 726,'10'2,"1"0,-1 0,0 1,0 0,0 0,0 2,0-1,-1 1,3 2,12 5,11 5,-1 1,11 10,-35-22,-1 1,0 0,0 1,0 0,-1 0,0 1,-1 0,0 0,0 1,0 2,-6-10,0 0,0 0,0 0,0 0,0 0,-1 0,1 0,-1 0,1 0,-1 0,0 0,0 0,0 0,0 1,0-1,0 0,-1 0,1 0,-1 0,1 0,-1 0,0 0,0 0,0 0,0 0,0 0,0-1,-1 1,1 0,-1-1,1 1,-1-1,1 0,-1 1,-1 0,-8 4,0 0,0 0,-1-1,1-1,-1 0,0 0,-8 2,-214 67,-3-11,198-52,13-4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09.5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1273,'1'-2,"0"0,-1 0,1 0,0 1,0-1,1 0,-1 1,0-1,0 1,1-1,-1 1,1 0,-1 0,1-1,0 1,-1 0,2 0,4-4,47-32,2 3,1 3,1 2,2 2,-20 9,352-145,-128 58,-183 65,-1-2,71-53,-73 44,2 4,58-25,-99 55,-2 0,-1 1,2 3,0 0,3 2,-17 6,-3-2</inkml:trace>
  <inkml:trace contextRef="#ctx0" brushRef="#br0" timeOffset="531.966">1607 29,'3'-3,"1"1,0-1,0 1,0 1,0-1,0 0,0 1,1 0,-1 0,0 0,1 1,-1-1,1 1,-1 0,2 0,9 0,86-7,0 5,95 11,-131-2,1 3,-1 3,-1 2,-1 4,1 2,-49-15,0 0,0 1,-1 1,0 0,0 1,0 1,-2 0,1 1,-1 0,2 4,-9-9,0-1,-1 1,1 1,-1-1,-1 1,1-1,-1 1,0 0,-1 0,0 0,0 1,0-1,-1 0,0 1,-1-1,1 1,-2 0,1-1,-1 1,0-1,0 0,-1 1,0 0,-2 1,0 1,-1-1,0 0,0 0,-1-1,0 1,0-1,-1-1,0 1,-1-1,0 0,0-1,-6 4,-10 6,-1-1,0-2,-1 0,-10 2,2-3,1-1,-2-2,1-2,-1-1,0-2,-14 0,-66-1,-32-7,101 2,10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12.49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1 339,'1574'0,"-1568"0,14 0,0 0,0-2,4-1,-1-3</inkml:trace>
  <inkml:trace contextRef="#ctx0" brushRef="#br0" timeOffset="481.091">1349 1,'22'0,"67"-1,-1 4,0 4,4 5,-13 3,0 4,60 24,-90-25,0 3,-2 1,-1 3,38 26,-78-47,1 1,-1 0,0 0,0 0,0 1,-1-1,0 1,3 4,-8-9,1 1,0-1,0 1,-1-1,1 1,-1-1,1 1,-1 0,0-1,0 1,0-1,0 1,0 0,0-1,0 1,0 0,-1 0,0 0,0 1,0-1,0 0,0 0,-1 0,1 0,-1 0,1 0,-1 0,0-1,0 1,0 0,0-1,0 0,0 1,-15 8,-1 0,0-1,0-1,-1-1,0-1,-1 0,-124 26,119-27,-211 32,-124 0,109-14,194-17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30.5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163 106,'-8'0,"0"0,0 1,1 0,-1 0,0 1,0-1,1 2,-1-1,1 1,0 0,0 1,-2 1,5-2,0 0,0 1,0-1,0 1,0 0,1 0,0 0,0 0,0 1,0 0,1-1,-1 1,1 0,1 0,-1 0,1 0,-1 0,1 3,-4 33,2 1,1-1,3 0,1 1,2-1,1 0,3-1,11 35,-11-50,1 0,2-1,0 0,2-1,0-1,2 0,0-1,2 0,0-1,14 11,-24-22,1-1,0 0,1 0,0-1,0 0,0-1,1 0,0 0,0-1,1-1,-1 1,1-2,1 1,-8-3,33 8,1-2,0-2,1 0,-30-5,1 1,-1-1,1 0,-1-1,0 0,1-1,-1 0,0 0,0-1,0 0,0-1,-1 0,1 0,7-6,-10 5,0-1,0-1,-1 1,1-1,-2 0,1 0,-1-1,0 1,0-1,-1 0,0 0,0 0,-1-1,1-6,3-14,-3 1,0-1,-1-22,-2 17,-1 0,-1 0,-2 0,-1 1,-2-1,-1 1,-2 1,-6-14,9 29,0 0,-1 1,-1 0,0 1,-1 0,-1 0,-7-6,1 1,0 2,-1 0,-1 1,-1 1,-18-11,4 6,-2 2,-24-8,1-2,41 19,-1 1,1 1,-9-2,19 8,1 0,-1 1,0-1,0 2,1-1,-1 1,0 0,0 1,0-1,-7 3,-7 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34.1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370 212,'-16'0,"-13"-1,0 2,0 0,0 2,0 2,-9 2,30-5,0 1,-1 0,1 1,0-1,1 2,-1-1,1 1,0 0,0 0,0 1,1 0,0 0,0 1,0-1,1 1,0 1,0-1,1 1,-3 6,0 4,1-1,0 1,2 0,0 1,1-1,0 1,1 7,1 37,4 34,-3-89,2 26,0-1,3 0,1-1,1 1,1-1,4 5,-6-23,0 1,1-1,0 0,1 0,1-1,0 0,1-1,0 0,1 0,0-1,1-1,0 0,0 0,2-1,32 20,3-2,0-2,41 14,-59-27,1-2,0-2,1 0,0-3,0 0,29-1,-39-4,23 2,-1-2,1-2,0-2,17-6,-54 8,0 0,1-1,-1-1,-1 1,1-1,0-1,-1 0,0 0,0-1,0 0,-1 0,0 0,5-7,-4 3,0-1,0 0,-1-1,-1 1,0-1,-1-1,0 1,0-1,-1-3,4-20,-2 0,-1-1,-3 1,0 0,-3-1,-3-30,0 37,-1-1,-1 2,-2-1,-1 1,-1 0,-1 1,-2 0,0 1,-18-25,5 12,-3 2,-1 0,-2 2,-2 1,-35-28,36 36,-1 1,-1 2,-1 1,-1 2,-1 2,-1 1,-22-5,47 18,0 2,0 0,0 0,-1 1,-3 1,-5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16.14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831 1,'-712'0,"699"0,0 1,0 0,0 1,0 1,-2 0,-4 3</inkml:trace>
  <inkml:trace contextRef="#ctx0" brushRef="#br0" timeOffset="2277.828">1 27,'0'3228,"5"-2883,26 124,-3-158,-11 157,-12-299,7 1,7-1,25 85,-32-169,-3 0,-2 50,-1-14,9 828,-17-614,-1-293,-1-1,-3 0,-1 0,-10 30,6-26,2 0,2 1,-1 33,8-59,-14 178,-37 161,45-297,2 1,3 0,5 48,-1 4,-2 40,0-133</inkml:trace>
  <inkml:trace contextRef="#ctx0" brushRef="#br0" timeOffset="3777.599">53 8968,'7'1,"0"0,0 0,0 1,0 0,0 0,-1 0,1 1,0 1,26 9,-2-7,0 0,0-2,0-1,1-1,23-3,56 4,-84 0,0 2,0 1,-1 2,0 0,1 2,55 17,-60-23,0-1,0 0,0-2,1-1,11-1,-9 1,-3-1</inkml:trace>
  <inkml:trace contextRef="#ctx0" brushRef="#br0" timeOffset="23855.734">1375 3214,'-18'0,"1"1,0 0,0 2,0 0,-9 3,17-3,1 0,-1 0,1 1,0 0,0 0,0 1,0 0,1 1,0 0,0 0,-2 3,-8 7,2 1,0 1,1 1,1 0,1 1,1 0,0 1,2 0,0 0,1 1,1 0,2 1,0-1,-2 24,2 26,4 0,2 8,1-50,1 0,2 0,0 0,2-1,2 0,5 12,0-11,2-1,1 0,2-1,1-1,1 0,0-2,3-1,0 0,7 4,-8-11,0-1,0 0,2-2,0-1,0-1,19 6,-19-10,1-1,0-2,0 0,0-1,0-2,12-1,51-1,17-6,-102 6,5-1,1 0,-1 0,0 0,1-1,-1-1,0 0,-1 0,1 0,0-1,-1-1,0 1,0-1,0-1,-1 1,0-1,0-1,0 1,-1-1,0 0,0-1,-1 0,0 1,0-2,0 1,-1-2,8-14,-1-1,-1 0,-1-1,-2 0,0 0,-2 0,1-12,0-30,-3 1,-4-27,1 67,-2 0,0 0,-2 0,0 1,-2 0,-1 0,-2 0,0 0,-1 2,-2-1,-13-21,24 45,-41-67,-49-58,73 104,0 2,-2 1,0 0,-1 2,-1 0,0 1,-15-7,14 11,1 2,-1 0,-1 1,0 2,0 0,0 2,-1 1,0 0,0 2,0 1,-11 1,-7 1</inkml:trace>
  <inkml:trace contextRef="#ctx0" brushRef="#br0" timeOffset="25523.348">1504 5391,'-28'29,"0"1,2 2,2 0,1 2,1 0,2 2,1 0,2 1,2 1,1 0,3 1,0 0,3 1,-3 32,3 16,4 0,3 0,5 1,-2-75,0 1,1-1,1 0,1 0,0 0,0-1,2 1,-1-1,2-1,0 1,0-1,8 8,1-1,0-1,0 0,2-2,0 0,1-1,0-1,3 1,-3-5,0-1,0-1,0 0,1-2,0 0,0-1,15 1,9-1,0-2,0-2,8-2,-34 0,-1 0,1-2,-1 0,0-2,0 0,0 0,0-2,-1 0,0-1,0-1,-1-1,-1 0,1-1,-2 0,1-1,-2-1,9-10,6-10,-1-1,-2-2,-1 0,-2-1,-1-3,-9 15,-2-1,0 0,-2 0,-1-1,-1 0,-1 0,-1 0,-1-15,-3 25,0 0,-1 1,-1 0,0-1,-1 1,-1 0,0 0,-7-14,2 10,-1 0,-1 0,-1 1,-1 1,0 0,-7-5,-9-12,-2-4,-1 2,-2 1,-2 2,-1 1,-11-5,35 29,2 0,-1 1,0 0,0 0,-1 1,0 1,-1 0,1 1,-1 0,0 1,0 1,-6-1,-36 1,-50 4,82 0,-3 0</inkml:trace>
  <inkml:trace contextRef="#ctx0" brushRef="#br0" timeOffset="27259.575">1219 7647,'-7'0,"0"0,0 0,-1 1,1 0,0 1,0-1,0 1,1 1,-1-1,0 1,1 1,-2 0,0 2,1-1,0 1,0 1,1 0,-1 0,1 0,1 0,-1 1,0 3,-16 24,1 2,2 0,2 1,1 1,0 8,10-28,2-1,0 1,1 0,0 0,2 0,0 0,1 0,1 0,1 0,1 0,0 0,5 12,-4-21,1-1,-1 1,2-1,-1 0,2 0,-1 0,1-1,0 0,1 0,0-1,0 0,0-1,4 3,4 1,-1 0,2 0,-1-2,2 0,-1-1,1 0,3-1,44 6,-44-9,0 1,-1 1,11 4,-11-2,0-1,1-1,-1-1,1-1,0-1,0 0,10-2,-18 0,0-1,-1 0,1-1,-1-1,1 0,-1-1,0 0,0 0,-1-2,1 1,-1-1,10-8,10-9,-2-2,0-1,-2-1,-1-1,16-23,-26 29,-1-1,-1 0,-1-1,-1-1,-1 0,-1 0,-2-1,3-14,-4 11,-1-1,-1 0,-2 1,0-25,-3 46,0 0,-1 1,0-1,0 0,0 1,-1-1,0 1,-1-1,0 1,0 0,0 0,-1 0,0 1,0-1,-1 1,0 0,0 0,0 0,-1 1,1 0,-2-1,-14-7,-1 1,0 0,-1 2,0 0,-1 2,1 1,-1 0,-1 2,1 1,-5 0,-43-1,-1 2,-62 7,-81 14,146-11,44-4,0 1,0 1,1 2,-21 7,34-9,-1 0,0 1,1 0,0 1,1 1,-1 0,2 0,-1 1,-8 9,4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45.08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265 106,'-11'0,"1"1,-1 1,1 0,0 0,-1 1,1 0,0 1,1 0,-1 0,1 1,-1 1,2-1,-1 1,1 1,-1 0,2 0,-1 1,1-1,0 2,-1 1,-1 3,0 0,1 0,1 1,0 0,1 0,0 0,2 1,-1 0,2 0,0 0,0 0,2 1,-1 11,3-7,-2 13,2-1,2 1,1 0,1-1,-3-21,1-1,0 0,0-1,1 1,1-1,-1 0,2 0,-1 0,1 0,0-1,1 0,0 0,0-1,8 6,7 3,0-1,1-2,0 0,1-1,1-2,0 0,0-2,17 4,10-1,-1-2,2-2,44-1,-78-5,-1-1,1 0,-1-2,0 0,0-1,0-1,0-1,3-1,-13 3,-1-1,1 1,-1-1,0-1,0 1,0-1,0-1,-1 1,0-1,0 0,-1 0,0-1,0 0,0 0,-1 0,0 0,0-1,-1 1,0-2,2-4,-1 0,-1 0,0 0,0 0,-2-1,0 1,0-1,-1 1,-1-1,0 1,-1 0,0-1,-4-10,-3-2,-1 1,0 0,-2 1,-1 0,-1 1,-9-11,2 3,-2 0,0 1,-3 2,0 0,-1 2,-2 1,-1 1,-31-19,26 21,20 12,0 0,-1 0,0 2,-1 0,1 1,-2 0,1 1,-1 2,-13-3,-54 3,61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47.04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184 102,'-6'-1,"0"1,1 1,-1-1,1 1,-1 0,1 0,-1 0,1 1,-1 0,1 0,0 1,0-1,0 1,1 0,-1 0,0 1,1-1,0 1,0 0,0 0,1 1,-1-1,1 1,0-1,0 1,1 0,-1 0,1 1,0-1,0 2,-12 41,3 1,2 0,2 1,2 0,1 15,4-57,0 0,0 0,1 0,0 0,0 0,1 0,0 0,0 0,1-1,0 1,3 5,2 0,1-1,0 0,0 0,1-1,10 9,-5-5,1-1,0 0,0-2,1 0,18 9,-24-15,0-1,0-1,1 0,0-1,0 0,0 0,0-1,0-1,1 0,11-1,-5-1,8 1,1-1,-1-1,0-2,0-1,16-4,-36 6,1 0,-1 0,0 0,0 0,0-1,-1-1,1 1,-1-1,0 0,0 0,-1-1,1 0,-1 0,-1 0,1 0,-1-1,0 0,0 0,-1 0,0 0,2-7,1-12,-1 0,-2 1,0-1,-2-1,0 1,-2 0,-4-24,4 39,-1 1,-1 0,1 0,-2 0,1 0,-1 0,-1 1,0 0,0-1,-1 2,0-1,0 1,-1 0,0 0,-8-6,-12-8,-1 1,-1 0,-1 3,-3-1,-12-8,-135-75,161 92,-2 1,1 0,-1 2,0 0,3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09.5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1273,'1'-2,"0"0,-1 0,1 0,0 1,0-1,1 0,-1 1,0-1,0 1,1-1,-1 1,1 0,-1 0,1-1,0 1,-1 0,2 0,4-4,47-32,2 3,1 3,1 2,2 2,-20 9,352-145,-128 58,-183 65,-1-2,71-53,-73 44,2 4,58-25,-99 55,-2 0,-1 1,2 3,0 0,3 2,-17 6,-3-2</inkml:trace>
  <inkml:trace contextRef="#ctx0" brushRef="#br0" timeOffset="531.966">1607 29,'3'-3,"1"1,0-1,0 1,0 1,0-1,0 0,0 1,1 0,-1 0,0 0,1 1,-1-1,1 1,-1 0,2 0,9 0,86-7,0 5,95 11,-131-2,1 3,-1 3,-1 2,-1 4,1 2,-49-15,0 0,0 1,-1 1,0 0,0 1,0 1,-2 0,1 1,-1 0,2 4,-9-9,0-1,-1 1,1 1,-1-1,-1 1,1-1,-1 1,0 0,-1 0,0 0,0 1,0-1,-1 0,0 1,-1-1,1 1,-2 0,1-1,-1 1,0-1,0 0,-1 1,0 0,-2 1,0 1,-1-1,0 0,0 0,-1-1,0 1,0-1,-1-1,0 1,-1-1,0 0,0-1,-6 4,-10 6,-1-1,0-2,-1 0,-10 2,2-3,1-1,-2-2,1-2,-1-1,0-2,-14 0,-66-1,-32-7,101 2,10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56.45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57 233,'9'-6,"1"1,-1-1,1 2,0-1,0 1,1 1,-1 0,10-1,-18 3,19-3,0 0,0 1,0 2,0 0,0 1,13 2,-31-2,1 1,0 0,-1 0,1 1,0-1,-1 1,0 0,1 0,-1 0,0 0,0 0,0 1,0-1,0 1,-1 0,1 0,-1 0,0 0,0 0,0 1,0-1,0 1,-1-1,0 1,1-1,-2 1,1 0,0 1,0 0,0 1,0-1,0 1,-1-1,0 1,0-1,0 1,-1-1,0 1,0-1,0 1,-1-1,0 0,0 0,0 1,-1-2,1 1,-1 0,-1 1,-17 15,1-1,-2-1,-12 7,8-6,0 2,-5 7,25-23,0-1,-1 0,0 0,0 0,0-1,0 0,-1-1,1 0,-1 0,0 0,0-1,0 0,-8 1,-33 9,47-12,1 1,-1-1,0 1,0 0,0-1,1 1,-1 0,0 0,1 0,-1 0,1 0,-1 1,1-1,0 0,0 1,-1-1,1 1,0-1,0 1,0 0,1 0,-1-1,1 1,0-1,0 0,0 1,0-1,0 1,1-1,-1 0,0 1,1-1,-1 1,0-1,1 0,0 1,-1-1,1 0,0 0,0 0,0 1,4 4,0-1,0 0,0-1,0 1,1-1,-1 0,1 0,0-1,1 0,1 1,7 1,0-1,0-1,0 0,1-1,-1-1,1 0,7-2,-5 1,0 1,0 0,0 1,-1 1,12 4,6 4,1 2,1-2,-1-2,2-1,-1-2,3-1,-18-4</inkml:trace>
  <inkml:trace contextRef="#ctx0" brushRef="#br0" timeOffset="2799.511">990 52,'-18'0,"1"-1,0 1,1 1,-1 1,0 0,-7 3,18-3,1-1,0 1,-1 1,1-1,0 1,1 0,-1 0,0 1,1-1,0 1,0 0,0 0,0 0,1 1,-1-1,1 1,0 0,-1 3,0 1,0 0,1 0,0 1,0-1,1 1,0 0,0 0,2 0,-1 0,1 0,1 7,-1-13,0 0,1-1,-1 1,1 0,0 0,0 0,1 0,-1-1,1 1,0-1,0 1,0-1,0 0,0 1,1-1,-1 0,1-1,0 1,0 0,0-1,0 1,1-1,-1 0,1 0,-1-1,1 1,0-1,-1 0,1 0,1 1,13 0,0-1,0-1,0 0,-1-1,6-2,-8 1,1 0,-1 1,0 1,0 1,1 0,-1 1,6 2,-18-3,1 1,-1-1,0 1,0 0,0 0,0 0,0 0,0 1,0-1,-1 1,1 0,-1 0,0 0,0 0,0 0,0 0,-1 1,1-1,-1 0,0 1,1-1,-2 1,1 0,0-1,-1 1,0 0,0-1,0 2,1 10,-2-1,0 0,0 1,-1-1,-1 0,-3 11,2-15,0 0,0-1,-1 1,0-1,-1 0,0 0,-1 0,1-1,-2 0,-1 2,-4 2,-1 0,0-1,-1 0,0-1,-12 5,19-11,0-1,0 0,0-1,-1 0,1 0,-1-1,1 0,-1 0,-8-1,-4 0</inkml:trace>
  <inkml:trace contextRef="#ctx0" brushRef="#br0" timeOffset="4814.122">1639 52,'-9'-1,"0"0,0-1,0 0,0 0,0-1,1 0,-1-1,-5-3,4 2,0 1,-1 0,0 1,1 0,-1 0,-4 0,7 2,0 1,0 0,0 0,0 0,0 1,0 0,0 1,0-1,0 2,1-1,-1 1,-1 1,5-2,-1 1,1 0,0 0,0 0,0 1,0-1,0 1,1 0,0 0,0 0,0 1,0-1,1 1,-1-1,1 1,0 0,1 0,-1 0,0 3,0 3,0 0,0 1,1-1,0 1,1 11,0-19,1 0,-1 1,1-1,0 0,0 0,1 0,-1 0,1 0,0 0,0 0,0-1,0 1,0-1,1 1,0-1,0 0,2 2,14 12,-15-13,1 0,-1 0,1 0,0 0,0-1,0 0,0 0,0 0,1-1,0 1,-1-2,1 1,0 0,2-1,38 1,-38-2,1-1,-1 2,1-1,-1 1,1 1,-1 0,4 1,-9-2,-1 0,0 0,0 1,1-1,-1 1,0-1,0 1,-1 0,1 0,0 0,0 0,-1 0,1 0,-1 0,0 1,0-1,0 0,0 1,0-1,0 1,-1-1,1 1,-1-1,1 1,-1-1,0 3,0 8,0-1,-1 0,-1 0,0 0,0 0,-1 0,-1 0,-1 3,-12 27,-13 23,21-46,1-2,-1 0,0-1,-1-1,-1 0,-10 12,16-21,0-1,-1 0,0 0,0-1,0 1,0-1,-1 0,1-1,-1 0,0 0,0 0,0-1,0 0,-1 0,-4-1,-46 2,34-4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0:36.3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518 906,'-6'1,"1"0,-1 1,1 0,-1 0,1 1,0-1,-1 1,-10 5,1-1,-1 1,1 1,1 0,-1 1,2 0,-1 1,1 0,1 1,0 1,1 0,1 1,0 0,0 0,1 1,-2 7,-11 20,2 2,2 1,2 0,2 1,2 1,2 0,2 1,2-1,2 1,3 3,1-35,1 1,0-1,1 0,1 0,1 0,2 5,-4-14,1 1,1-1,-1 0,1 0,0 0,0 0,1-1,0 1,0-1,1 0,0-1,0 0,5 4,18 9,0-1,1-2,1-1,0-2,1-1,1-1,-1-2,1-1,1-1,-1-2,31-1,-56-3,0 0,1-1,-1 0,0 0,0-1,0 0,0 0,0-1,-1 0,1 0,-1-1,1 0,3-3,-2 0,0-1,0 0,-1-1,0 0,0 0,-1-1,-1 0,1 0,-1-2,13-20,-2-1,-2-1,-1 0,-1-1,-2-1,-1 0,-2 0,-2-1,-1 0,-2 0,-1-22,-2-17,1 29,-2 1,-1-1,-5-13,4 46,-1 0,-1 1,0-1,-1 1,0 0,-1 0,-2-2,-17-25,-15-17,33 47,0 1,-1 0,1 0,-1 1,-1 0,0 1,0 0,0 1,-1 0,0 0,0 1,0 0,0 1,-1 1,0 0,0 0,-2 1,-19-2,0 0,0 3,0 1,0 1,-11 3,38-4,0 1,0 0,0 0,0 1,1 0,-1 0,0 0,1 0,0 1,-1 0,1 0,0 1,1-1,-1 1,0 0,-1 3,-4 6</inkml:trace>
  <inkml:trace contextRef="#ctx0" brushRef="#br0" timeOffset="1434.202">2799 957,'0'2,"-1"-1,1 1,-1-1,0 0,1 1,-1-1,0 1,0-1,0 0,0 0,0 0,0 1,-1-1,1 0,0-1,0 1,-1 0,1 0,-1 0,1-1,-2 1,-36 15,33-14,-9 3,1 1,-1 1,2 0,-1 1,1 0,0 1,0 1,1 0,1 1,0 0,-2 3,-3 6,1 0,1 1,1 1,1 1,1-1,-4 15,-13 32,-10 48,29-84,1 2,3-1,0 1,1 23,3-33,2 1,0 0,2-1,1 0,1 1,7 20,-8-33,1 0,0 0,2-1,-1 0,1 0,1-1,0 1,1-2,0 1,0-1,1-1,1 0,6 5,7 3,1 0,1-2,1-1,0-1,0-1,17 4,-34-13,1 1,0-2,0 1,0-2,0 1,0-2,0 1,0-1,0-1,0 0,0-1,0 0,0-1,0 0,-1 0,1-1,-1 0,0-1,1-1,-5 1,1 0,-1-1,0 0,-1 0,1 0,-1 0,0-1,-1 0,0 0,4-7,5-16,0 0,-1-7,4-6,-4 12,0-1,-3-1,-1 1,-1-2,-1 1,-3-1,0 1,-2-12,-2 14,1-25,-3 1,-3-11,3 49,0-1,-1 1,-1 0,-1 0,0 0,-1 1,-1 0,-9-14,10 20,-1 1,0 0,0 0,-1 1,0 0,0 1,-1 0,-2-1,-26-15,-24-10,35 19,8 4,-1 1,0 1,-1 1,-8-2,1 3</inkml:trace>
  <inkml:trace contextRef="#ctx0" brushRef="#br0" timeOffset="-12646.982">2981 24,'232'-12,"-158"5,0 3,0 3,-1 4,32 6,-29 4,12 2,3-4,-65-9</inkml:trace>
  <inkml:trace contextRef="#ctx0" brushRef="#br0" timeOffset="-10498.78">3914 51,'-16'660,"-69"445,57-791,-4 354,34 3,1-246,7-145,36 198,-2 94,-38 76,-8-366,2 2040,2-2296,0-1,2 1,1 4,1-2,-2 0,-1 16,-2 347,-2-187,1-182</inkml:trace>
  <inkml:trace contextRef="#ctx0" brushRef="#br0" timeOffset="-9498.599">3888 9355,'-85'1,"1"3,-20 7,-10-1,0-5,-67-7,31 0,129 2</inkml:trace>
  <inkml:trace contextRef="#ctx0" brushRef="#br0" timeOffset="12332.027">2411 8293,'-10'6,"0"0,0 0,0 1,1 0,0 1,0 0,1 1,0 0,0 0,1 0,1 1,-1 0,1 0,1 1,0 0,1 0,0 0,0 0,1 4,-4 17,2 0,1 1,2 0,1-1,1 1,3 13,-2-36,0-1,1 0,0 1,0-1,1 0,0 0,1-1,0 1,0-1,1 0,0 0,4 6,1-3,0 0,0-1,1 0,0 0,1-1,0-1,12 6,7 3,2-3,-1 0,2-2,0-2,0-1,16 1,0-3,-1-3,1-1,48-5,-58 1,-31 0,0 0,0-1,0 0,0-1,-1 0,1 0,-1-1,0 0,0-1,0 1,0-2,-1 1,0-1,0 0,2-3,9-9,-1-1,0-1,-1 0,11-21,-18 27,-1 0,-1-1,0 0,-1 0,-1 0,0-1,-1 0,-1 0,1-6,-4 11,1 1,-1-1,0 0,-1 0,-1 1,0-1,0 1,-1 0,0-1,0 1,-2 0,1 1,-1-1,-5-6,0 2,0 1,-1 0,-1 0,0 1,0 1,-1 0,-1 1,0 0,-6-3,-27-12,-1 1,-17-4,20 9,26 11,0 2,-1 0,0 1,-1 1,1 0,-16 1,-28 0,-33 5,27 0,49-2</inkml:trace>
  <inkml:trace contextRef="#ctx0" brushRef="#br0" timeOffset="14516.182">2514 6167,'-31'31,"-31"31,2 2,-17 28,61-70,0 1,2 0,0 1,2 0,0 1,2 0,1 1,1 0,-3 20,6-15,1 0,1 0,1 0,3 14,0-31,0 1,1 0,1-1,1 1,0-1,0 0,2 0,0-1,0 1,4 3,6 7,2 0,1-2,0 0,2-1,0-1,1-1,1-1,1-1,1-2,0 0,1-1,0-2,1 0,2-2,13 5,2-2,0-1,0-3,1-2,0-1,0-3,0-2,34-3,-64 0,1 0,0-2,-1 1,0-2,0 0,0-1,0-1,0-1,6-3,0-2,-1 0,-1-1,0-1,0-1,-7 4,-1-1,0 0,-1-1,0 1,-1-2,-1 0,0 0,-1 0,-1-1,0 0,-1 0,-1 0,2-14,-2 4,-1 0,-1 1,-2-1,0 0,-2 0,-1 0,-1 1,-5-19,-1 10,-1 0,-3 1,0 0,-2 1,-1 1,-100-152,74 118,34 52,-1 1,0 0,-1 1,0 0,-1 1,0 0,-1 1,0 0,-4-1,-29-15,-1 2,-7 0,26 11,20 8,-1 1,0 1,0-1,1 1,-2 1,1-1,0 2,0-1,0 1,0 0,-9 2,-6 3,1 1,0 0,-17 9,-19 5,22-9</inkml:trace>
  <inkml:trace contextRef="#ctx0" brushRef="#br0" timeOffset="16449.013">2384 3679,'-6'1,"0"-1,0 2,0-1,0 0,1 1,-1 0,0 1,1-1,-1 1,1 0,0 0,0 1,0 0,1-1,-1 2,1-1,0 0,0 1,0 0,1 0,-1 1,-7 11,0 1,1 1,1 0,1 0,-2 10,0 4,1 1,1 0,3 0,0 0,2 1,2 0,1 0,2-1,1 1,6 24,0-16,2-2,1 1,2-2,2 1,2-2,1-1,3 0,10 13,-19-32,1-1,0 0,2-2,0 1,0-2,2 0,7 4,4 0,1-2,0 0,1-2,18 5,-30-12,1 1,0-1,0-1,1 0,0-2,1 0,-1-2,1 0,4-1,-20-3,-1 0,1-1,-1 1,0-1,1 0,-1-1,0 1,0-1,-1 0,1 0,-1-1,1 1,-1-1,0 0,0 0,-1-1,1 1,-1-1,2-3,9-13,-2-1,0-1,6-16,-3 1,-2-2,-2 0,-1 0,4-37,-4-15,-1-58,-9 138,-1 1,0 0,0-1,-1 1,-1 0,0 0,-1 0,0 1,0-1,-5-8,-10-12,0 0,-18-19,23 30,-27-30,-2 2,-2 1,-34-25,67 62,-1 0,0 1,0 1,-1 0,0 1,0 1,0 0,-1 1,-2 0,-7-2,0 2,-1 1,1 0,-1 2,-8 1,11 1</inkml:trace>
  <inkml:trace contextRef="#ctx0" brushRef="#br0" timeOffset="26996.804">52 3472,'26'-1,"1"-2,0-1,8-2,-15 1,1 1,0 2,0 0,0 1,18 2,-37-1,0 0,-1 1,1-1,0 1,-1 0,1-1,-1 1,1 0,-1 0,1 0,-1 0,1 0,-1 0,0 0,0 1,1-1,-1 0,0 1,0-1,-1 1,1-1,0 1,0-1,-1 1,1 0,-1-1,1 1,-1 0,0-1,1 1,-1 0,1 9,-1 0,0 1,0-1,-2 8,0 0,0 22,-6 36,6-65,-1-1,1 1,-2-1,0 0,0 0,-1 0,0-1,-1 1,-1-1,4-6,0-1,0 1,-1-1,0 0,1 0,-1 0,0 0,-1 0,1-1,0 0,-4 1,-56 17,18-6,25-7,11-3,0-1,0 1,0 1,1 0,-7 4,13-6,-1 0,1 0,0 0,0 1,0-1,0 1,0 0,1 0,0 0,0 0,0 0,0 0,0 1,1-1,0 2,-1 1,1 1,0-1,0 1,1-1,0 1,0-1,1 1,0-1,0 1,1-1,0 0,0 0,1 0,0 0,0 0,1 0,-1-1,1 0,1 1,-1-2,1 1,2 2,1-1,-1 0,1 0,0-1,0 1,0-2,1 0,0 0,0 0,1-1,-1 0,1-1,0 0,0-1,0 0,0 0,3-1,7-1,1-1,-1-1,0-1,18-5,28-4,-45 10</inkml:trace>
  <inkml:trace contextRef="#ctx0" brushRef="#br0" timeOffset="29177.041">1012 3317,'-67'-1,"12"-1,-31 5,80-2,1 0,-1 0,0 0,1 1,-1-1,1 1,-1 1,1-1,0 1,0 0,0 0,0 0,0 1,1 0,-1 1,-1 2,0 0,0 0,1 0,0 1,1 0,-1 0,1 0,1 1,-1 2,-3 15,1 0,1 0,1 0,1 0,2 1,0 6,1-13,-1-10,1 0,0-1,1 1,0 0,0-1,2 4,-2-11,-1 1,1-1,0 0,0 1,1-1,-1 0,0 0,1 0,-1 0,1 0,0 0,0-1,-1 1,1-1,0 1,0-1,1 1,-1-1,0 0,0 0,1 0,-1 0,0-1,1 1,-1-1,3 1,6-1,1 0,0 0,0-1,-1 0,1-1,-1-1,1 0,-1 0,0-1,7-4,-3 2,-1 1,2 0,-1 2,0-1,10 1,-22 2,0 1,-1 0,1 1,0-1,-1 0,1 1,0-1,-1 1,1 0,-1 0,1 0,-1 0,1 0,-1 1,0-1,0 1,0 0,0-1,0 1,1 1,0 1,0 0,0 0,0 1,-1-1,0 1,0 0,0-1,0 1,-1 0,1 4,0 5,0 1,-1 0,0 0,-1 0,-1 0,-1 0,0 3,0-7,0-1,0 1,-2-1,1 1,-1-1,0 0,-1 0,0-1,-1 1,0-1,0-1,-1 1,0-1,-1 0,0 0,0-1,0 0,-1-1,0 0,-1 0,1-1,-1 0,0-1,0 0,0 0,-1-1,1-1,-1 1,-7-1,-42 1,35-3</inkml:trace>
  <inkml:trace contextRef="#ctx0" brushRef="#br0" timeOffset="31711.197">1634 3317,'-65'-1,"25"-1,0 2,0 2,-9 3,45-4,0 0,0-1,1 2,-1-1,0 0,1 1,-1-1,1 1,0 0,-1 0,1 1,0-1,0 0,0 1,1 0,-3 3,1-2,2 1,-1 0,0 0,1 0,0 1,0-1,1 0,-1 1,1-1,1 1,-1 0,0 18,1 0,1 1,2-1,0 0,3 6,-1 1,1 24,-2 33,-2-31,5 23,-6-74,0 0,0 1,0-1,1 0,0 0,0 0,1 0,2 4,-4-8,1-1,-1 1,0 0,1-1,0 1,-1-1,1 0,0 1,0-1,0 0,0 0,0 0,0 0,0 0,0-1,0 1,0-1,0 1,0-1,1 0,-1 0,0 0,0 0,0 0,1 0,0-1,21-3,-1-1,0-1,4-2,-7 1,0 1,1 1,0 1,10 0,-24 4,25 1,-31-1,0 1,0-1,0 1,0 0,0-1,0 1,0 0,0-1,0 1,0 0,-1 0,1 0,0 0,-1 0,1 0,0 0,-1 0,1 0,-1 0,0 0,1 0,-1 1,0-1,0 0,0 0,1 1,-1 10,0-1,0 0,-1 1,0-1,-1 0,0 1,-1-1,-1-1,1 1,-2 0,-2 4,-13 25,-1-2,-12 12,19-28,10-14,-2-1,1 0,-1 0,0-1,-1 0,1 0,-1 0,-1-1,1 0,-1 0,1-1,-1 0,-1 0,1-1,-2 0,-8 2,0 0,-1-2,1-1,-1 0,0-1,-12-1,9-1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1:12.97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1 132,'83'-2,"-15"1,40 4,-102-2,0 0,0 1,0-1,0 1,0 0,-1 0,1 1,-1-1,0 1,0 1,0-1,0 1,0 0,-1 0,0 0,1 0,1 4,7 10,-1 0,-1 0,-1 1,3 7,-5-9,-3-7,-1 1,0 0,-1 0,0 0,-1 1,0-1,-1 0,0 1,-1-1,0 1,-1-1,-1 9,0-6,-1 0,-1 0,0-1,0 1,-2-1,1 0,-2 0,0-1,0 0,-2 0,4-3,-1-1,0 0,0-1,-1 0,0 0,-1 0,0-1,1 0,-2 0,1-1,-1 0,0 0,0-1,0-1,0 1,-1-2,0 1,-3 0,0-2,1 1,-1 0,1 1,0 1,0 0,0 1,1 0,-6 4,12-7,0 1,1 0,-1 0,1 0,0 1,0 0,0 0,1 0,-1 0,1 0,0 1,0-1,0 1,1 0,0 0,0 0,0 0,1 0,-1 1,0 3,1 2,0-1,0 0,1 1,0 0,1-1,1 7,-1-15,-1 1,1-1,0 1,0 0,0-1,0 0,1 1,-1-1,0 0,1 1,0-1,-1 0,1 0,0-1,0 1,0 0,0 0,1-1,-1 0,0 1,1-1,-1 0,1 0,-1 0,1 0,-1-1,3 1,26 3,0-2,0-1,1-1,21-4,32 0,18 4,-82 0</inkml:trace>
  <inkml:trace contextRef="#ctx0" brushRef="#br0" timeOffset="2220.164">1193 80,'-109'-2,"23"0,-57 7,140-5,1 1,-1-1,0 1,1 0,-1 0,1 0,0 0,-1 0,1 0,0 1,-1-1,1 1,0-1,0 1,0 0,1 0,-1 0,0 0,1 0,-1 0,1 1,0-1,0 0,0 1,0-1,0 1,0-1,0 1,1 0,0-1,-1 1,-1 13,1 0,1-1,0 1,0 0,2 0,0 9,-2 1,-1-16,1-1,1 1,0 0,0 0,1 0,0 0,-1-7,0-1,0 1,0-1,0 0,0 0,0 0,1 0,-1 0,1 0,0 0,-1 0,1 0,0-1,0 1,0-1,0 1,0-1,1 0,-1 0,0 0,0 0,1 0,-1-1,1 1,-1-1,1 1,27 2,0-2,0 0,0-2,0-2,2-1,7-6,-33 8,1 0,-1 1,1-1,-1 1,1 0,2 1,-6 0,-1 0,0 0,0 1,0-1,0 1,0-1,0 1,0 0,0 0,0 0,0 0,0 0,0 0,0 1,-1-1,1 1,0-1,-1 1,0-1,1 1,0 1,6 10,-1-1,-1 1,0 0,0 0,-1 1,-1-1,-1 1,0 0,0 1,-1 0,0 14,0 1,-2 0,-1 0,-3 10,3-30,-1 0,-1 0,1 0,-1-1,-1 1,0-1,0 0,-1 0,0 0,-1 0,0-1,0 0,-1 0,0-1,0 0,-1 0,0-1,-1 1,-1-2,1-1,-1 0,0-1,0 0,0-1,0 0,-1 0,1-1,0-1,-1 0,-2 0,-51 5,-31 17,79-19,4-4</inkml:trace>
  <inkml:trace contextRef="#ctx0" brushRef="#br0" timeOffset="4264.631">1918 2,'-103'-1,"-116"3,203-2,1 1,-1 1,1 1,-1 0,1 1,0 0,0 1,0 1,-11 6,25-11,0 0,1-1,-1 1,1-1,-1 1,0 0,1-1,-1 1,1 0,-1 0,1 0,0-1,-1 1,1 0,0 0,0 0,-1 0,1 0,0-1,0 1,0 0,0 0,0 0,0 0,0 0,1 0,8 27,-2-10,27 128,-34-143,0 0,1 0,0-1,0 1,0 0,0-1,0 1,0 0,0-1,1 0,-1 1,1-1,0 0,0 0,0 0,0 0,0 0,0 0,0-1,1 1,-1-1,1 1,-1-1,1 0,0 0,-1 0,1 0,0-1,1 1,7-1,0 0,-1 0,1-2,0 1,0-1,-1-1,4-1,-6 1,1 1,1-1,-1 2,0-1,0 2,1-1,-1 1,0 0,3 1,-5 1,1 1,-1 0,0 0,1 0,-2 1,1 0,0 1,-1-1,0 1,0 0,0 1,-1 0,0 0,0 0,0 0,-1 1,0-1,0 1,1 3,2 7,0-1,-1 1,-1 0,-1 0,-1 0,0 1,-1 0,-1 1,2 17,-3 0,0 0,-4 15,2-39,0-1,0 1,-1-1,-1 0,0 0,0 0,-1 0,-1-1,1 1,-2-1,1-1,-5 5,6-9,0 1,-1-1,1 0,-1 0,0-1,-1 1,1-1,-1-1,0 1,-4 0,-7 2,-1 0,-1-2,-8 1,-12 1,1-2,-29-1,45-3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1:19.16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53 110,'2'-4,"0"-1,0 1,1 0,-1 1,1-1,0 0,0 1,0 0,0-1,1 1,2-2,-1 0,2-1,1 0,-1 1,1 0,0 0,0 0,0 1,1 1,-1-1,1 1,0 1,0-1,8 0,3 1,0 0,1 2,-1 0,0 1,9 2,-23-2,-1 0,1 1,0 0,-1 0,0 1,1-1,-1 1,0 0,-1 1,1-1,0 1,-1 0,0 0,0 0,0 1,0-1,-1 1,0 0,0 0,0 0,-1 0,1 1,0 3,3 7,0 1,-1 1,-1-1,-1 1,0-1,-2 1,0 3,0-12,-1 1,-1-1,1 1,-2-1,1 0,-1 1,-1-1,0 0,0 0,-1 0,0-1,0 1,-1-1,0 0,0 0,-1-1,0 1,-1-1,1-1,-1 1,-2 0,-50 41,-3-2,-18 8,-13 8,84-54,-1-1,1 2,0-1,1 1,0 0,0 1,-2 5,7-11,0 0,1 0,-1 1,1-1,0 1,0-1,1 1,-1 0,1 0,0 0,1 0,-1 0,1 0,0-1,0 1,1 0,-1 0,1 0,0 1,0-3,0-1,1 0,-1 0,0 0,1 0,-1 0,1 0,-1-1,1 1,0-1,0 1,0-1,0 1,0-1,0 0,0 0,1 0,-1 0,0 0,3 0,54 9,-34-7,30 4,1-3,-1-2,19-3,-25 1,-27-1</inkml:trace>
  <inkml:trace contextRef="#ctx0" brushRef="#br0" timeOffset="1898.89">1116 57,'-27'-1,"0"-2,1-1,-4-2,-67-8,87 14,1 0,-1 0,1 0,-1 2,1-1,-1 1,1 0,-7 3,10-2,0 1,0 0,0 0,1 0,0 0,-1 1,2 0,-1 0,0 0,1 1,0-1,0 1,1 0,0 0,0 0,0 1,0 1,-5 13,1 1,1 0,1 0,-1 13,6-33,-8 67,8-62,-1-1,2 1,-1 0,1 0,0 0,0-1,1 1,1 5,-2-10,0 0,0-1,0 1,0 0,1 0,-1-1,0 1,1 0,-1-1,1 0,0 1,-1-1,1 0,0 0,0 0,0 0,0 0,0 0,0-1,0 1,0 0,0-1,0 0,0 1,0-1,0 0,0 0,1-1,8 0,0 0,0-1,0-1,0 1,2-3,24-4,-22 6,0 1,0 1,0 1,1 0,12 2,-22-2,-1 1,1 1,-1-1,1 1,-1 0,0 0,0 1,0-1,0 1,0 0,-1 1,1-1,-1 1,0 0,0 0,0 0,0 2,12 14,-2 1,0 1,8 20,-18-34,-1 0,1 0,-2 0,1 0,-1 1,0-1,-1 1,0-1,0 1,-1 0,0-1,-1 1,0 0,0-5,-1 0,1 0,-1-1,0 1,0-1,0 1,0-1,-1 1,0-1,1 0,-1 0,0-1,0 1,-1 0,1-1,-4 2,-10 6,-1 0,-17 6,21-9,-7 2,-8 5,-1-1,0-2,-1-1,-5 1,-85 14,115-24,6 0</inkml:trace>
  <inkml:trace contextRef="#ctx0" brushRef="#br0" timeOffset="3783.855">1790 57,'-46'2,"0"2,-8 4,7-2,-48 1,83-7,5 0,0 0,0 0,0 0,-1 1,1 1,0-1,-1 1,6-1,0 0,0 0,0 0,0 0,1 1,-1-1,0 1,0-1,1 1,-1 0,1-1,-1 1,1 0,0 0,0 0,0 0,0 0,0 0,0 0,0 0,1 1,-1-1,1 0,-1 2,-2 29,2 0,0 0,3 1,2 16,-3-44,17 118,-9-71,-9-50,1 1,-1 0,1 0,0-1,0 1,1-1,-1 1,1-1,0 1,0-1,0 0,0 0,0 0,1 0,0 0,-1-1,1 1,0-1,0 1,0-1,1 0,1 0,0 0,0 0,0-1,0 0,1 0,-1 0,0 0,1-1,-1 0,0 0,1-1,-1 1,0-1,5-2,16-3,-14 3,0 0,0 1,0 0,0 0,1 1,-1 1,3 1,-12-1,0 1,0-1,-1 1,1 0,0 0,0 0,0 1,-1-1,1 0,-1 1,1 0,-1 0,0 0,1 0,-1 0,0 0,0 0,-1 1,1-1,0 1,-1 0,1-1,-1 1,0 0,0 0,0-1,0 1,-1 0,1 0,-1 0,0 0,0 0,2 8,-1 0,-1 0,0-1,0 1,-1 0,0 0,-1-1,-1 1,1-1,-2 1,1-1,-1 0,-1 0,0-1,0 1,-1-1,0 0,-1-1,0 0,0 0,-1 0,0-1,0 0,-1 0,1-1,-2 0,1-1,0 0,-1 0,-4 1,-8 0,1-2,-1 0,0-1,0-1,0 0,-18-3,13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1:30.67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27,'180'-2,"49"-12,-105 6,34 5,-128 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1:31.84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1,'12'1,"1"2,0 0,-1 0,0 1,0 0,0 2,0-1,-1 1,0 1,4 2,13 7,255 129,-232-121,-34-15,0 1,-1 0,0 1,15 13,-26-20,-1 0,1 1,-1-1,1 1,-1 0,-1 0,1 1,-1-1,0 1,0-1,0 1,-1 0,0 0,0 0,-1 1,1 3,-2-7,0-1,-1 0,1 1,-1-1,1 1,-1-1,0 0,0 0,0 1,0-1,-1 0,1 0,-1 0,1 0,-1 0,0 0,1-1,-1 1,0-1,0 1,0-1,0 0,0 1,-1-1,1 0,0 0,-1-1,-1 2,-11 3,-1-1,1-1,-1 0,-1 0,8-2,-147 25,78-10,56-11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07.63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1 246,'4'0,"7"0,4 0,10 0,9 0,3 0,0 0,2 0,-1 0,-3 0,-2-5,-3-1,-2 1,-2-4,0-1,-4 3</inkml:trace>
  <inkml:trace contextRef="#ctx0" brushRef="#br0" timeOffset="1002.319">415 12,'0'-1,"0"1,0-1,0 1,0-1,0 1,0 0,0-1,0 1,1-1,-1 1,0-1,0 1,0 0,1-1,-1 1,0 0,0-1,1 1,-1 0,0-1,1 1,-1 0,0-1,1 1,-1 0,1 0,-1 0,0-1,1 1,-1 0,1 0,-1 0,1 0,-1 0,0 0,1 0,-1 0,1 0,-1 0,1 0,-1 0,1 0,-1 0,0 0,1 0,0 1,23 8,-21-8,120 47,3-6,28 2,-153-44,17 5,38 12,-52-16,-1 0,1 1,-1-1,0 1,0 0,0 0,0 1,0-1,0 1,0-1,-1 1,3 2,-5-5,0 1,0-1,0 1,0 0,0-1,0 1,1-1,-1 1,0-1,-1 1,1 0,0-1,0 1,0-1,0 1,0-1,0 1,-1-1,1 1,0-1,-1 1,1-1,0 1,-1-1,1 1,0-1,-1 1,1-1,-1 0,1 1,-1-1,1 0,-1 1,1-1,-1 0,1 0,-1 0,1 1,-1-1,1 0,-1 0,0 0,1 0,-1 0,0 0,-29 6,30-6,-48 4,20-2,0 1,0 1,1 1,-6 4,25-7,1 1,-1 0,1 0,-1 1,1 0,0 0,0 1,1 0,-1 0,1 1,0-1,1 1,-1 1,1-1,1 1,-3 3,-29 41,25-34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12.68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1145 84,'-8'-1,"1"0,-1-1,0-1,1 1,-1-1,1 0,-1-1,-6-2,-25-8,-1 3,0 1,-1 1,0 3,0 1,0 2,-1 2,1 2,-1 2,-15 3,27-2,0 1,0 2,0 1,-23 9,41-12,0 1,0 0,0 1,1 0,0 0,0 1,1 1,0-1,0 2,1 0,0 0,-1 2,5-4,0-1,1 0,-1 1,1 0,1 0,0 0,0 1,0-1,1 1,0-1,1 1,0 0,0 0,1-1,0 1,2 7,27 297,-8-116,-7 41,-15 657,-47-300,16-273,27-262,-62 565,29-380,12 2,5 243,17-362,-17 96,7-94,3 94,33 354,-18-514,-4-1,-2 1,-2-1,-4 0,-6 18,3-14,3 0,1 53,9 136,0-87,-3 6,3 179,-2-347,1 0,0 0,0 0,0 0,1-1,2 6,-4-12,0 1,1 0,-1 0,0 0,1 0,-1 0,1-1,-1 1,1 0,0 0,-1-1,1 1,0-1,0 1,-1 0,1-1,0 1,0-1,0 0,0 1,0-1,-1 0,1 1,0-1,0 0,0 0,0 0,0 0,0 0,0 0,0 0,0 0,0 0,0 0,0-1,0 1,-1 0,1-1,0 1,0 0,0-1,0 1,-1-1,1 0,0 1,0-1,-1 0,1 1,0-1,7-4,-1 0,1 1,1 0,-1 1,1 0,-1 0,1 1,2-1,76-10,-60 10,46-3,17 2,-47 4,0-2,0-2,0-1,-1-3,27-8,-39 3,-7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19.2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351 2,'42'-1,"-3"1,1 1,4 2,-31-1,1 0,-1 1,0 0,0 1,0 1,-1 0,0 1,2 1,-12-6,11 6,0 1,-1 0,0 0,7 7,-16-11,1 0,-1 0,0 0,1 0,-2 0,1 1,-1-1,1 1,-1 0,0 0,-1 0,1 0,-1 0,0 5,4 39,-3 1,-2 0,-3 17,-1 31,5 348,-4 181,-21-250,2-58,18 309,3-103,-36-3,11-213,-49 445,54-562,2 67,15 214,5-250,-2-201,-2 0,0 0,-1-1,-1 0,-5 9,3-6,1 0,1 0,1 1,0 6,3 41,2-43,-2 1,-1-1,-5 24,-3 21,3 1,3 0,3-1,4 10,-1 25,-3-53,-2 0,-3 0,-3-1,-2 0,-5 11,16-65,0 1,-1-1,1 0,0 1,-1-1,1 0,-1 1,1-1,-1 0,0 0,0 0,1 0,-1 1,0-1,0 0,0-1,0 1,0 0,0 0,0 0,0 0,-1-1,1 1,0-1,0 1,-1-1,1 1,0-1,-1 0,1 1,0-1,-1 0,1 0,0 0,-1 0,1 0,-1-1,-6-1,1 0,-1-1,1 0,0 0,0-1,-4-3,-21-9,21 12,0 1,0 0,0 0,0 1,0 1,-1 0,1 0,0 1,-1 1,1 0,-1 0,1 1,0 0,0 1,0 1,1-1,-1 2,1 0,0 0,-10 6,4 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31.7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624 2,'-42'-1,"0"2,0 2,1 1,-1 3,1 1,-6 4,41-10,0 0,0 1,0 0,0 0,1 0,-1 1,1 0,0 0,0 0,0 1,1-1,0 1,0 0,0 1,0-1,1 1,0-1,0 1,0 0,1 0,0 0,0 2,-4 16,1 1,2 0,0 0,2 0,0 4,1-17,1 507,-1 15,-26-142,-1 66,26-353,-1 64,-11 32,-7-19,-2 4,2 183,22 518,-15-609,0-48,11 846,4-551,-2 27,-3-499,-2 0,-2-1,-5 11,2-11,2 0,2 1,3 14,2-58,1-1,0 0,0 0,1 0,0 0,0 0,3 6,-3-11,0-1,0 0,0 0,0 0,0 0,1 0,-1 0,1-1,0 1,-1 0,1-1,0 1,0-1,0 0,0 1,0-1,0 0,0 0,0 0,1-1,-1 1,0-1,1 1,-1-1,1 1,15-1,0 0,-1 0,1-2,0 0,0-1,-1-1,0-1,5-2,8-1,132-37,-136 37,-6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2:12.49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1 339,'1574'0,"-1568"0,14 0,0 0,0-2,4-1,-1-3</inkml:trace>
  <inkml:trace contextRef="#ctx0" brushRef="#br0" timeOffset="481.091">1349 1,'22'0,"67"-1,-1 4,0 4,4 5,-13 3,0 4,60 24,-90-25,0 3,-2 1,-1 3,38 26,-78-47,1 1,-1 0,0 0,0 0,0 1,-1-1,0 1,3 4,-8-9,1 1,0-1,0 1,-1-1,1 1,-1-1,1 1,-1 0,0-1,0 1,0-1,0 1,0 0,0-1,0 1,0 0,-1 0,0 0,0 1,0-1,0 0,0 0,-1 0,1 0,-1 0,1 0,-1 0,0-1,0 1,0 0,0-1,0 0,0 1,-15 8,-1 0,0-1,0-1,-1-1,0-1,-1 0,-124 26,119-27,-211 32,-124 0,109-14,194-17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39.96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476 1,'385'0,"-378"0,0 0,-1 0,1 1,-1 0,1 0,-1 1,1-1,-1 2,0-1,0 1,0-1,0 2,0-1,0 2,0 0,0 0,-1 1,1 0,-2 0,1 0,0 0,-1 1,-1 0,1 0,0 2,27 62,-3 2,-3 1,8 47,-3 15,4 84,-22-104,-5 78,-12 121,4-255,-68 909,60-866,-7 67,-20 269,11-157,-30 114,-6 37,36-165,8 161,19 328,-6-662,-6 22,1-19,4 10,5-78,-2 0,0-1,-2 1,-2-1,0 0,-8 20,8-30,2 0,1 0,0 0,1 0,1 1,1 1,-1 6,-1 1,-3 15,-1-3,2 1,1 4,-1 19,-18 53,7-34,-4 0,-10 24,11-48,4-10,-15 33,28-80,-1 1,0 0,1-1,-1 1,0-1,-1 1,1-1,0 0,-1 0,1 0,-1 0,0-1,1 1,-1-1,0 1,0-1,-3 1,-9 2,0 0,0-1,-5 0,-1 1,-242 33,224-32,0 2,0 1,0 2,-24 10,37-9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43.36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728 4,'-75'-1,"41"-1,-1 1,1 2,0 2,0 1,-11 3,29-2,1 1,0 0,0 1,-8 6,-23 10,41-20,-1 0,1 1,0 0,0-1,1 1,-1 1,1-1,0 1,0 0,0 0,1 0,-1 0,1 1,1-1,-1 1,1 0,0-1,-1 6,-4 14,2 0,1 0,-1 25,1 26,3-1,4 30,21 150,-8-95,-4 49,-15 659,-21-192,-41 388,56-959,-1 6,-4 41,7 27,5-67,-11 58,1-38,4-33,-17 76,-9 2,27-117,2 0,3 0,5 48,-1-1,-2 1310,-1-1396,-1 0,-1 0,-3 12,-7 48,11-34,1 1,4 15,-3-60,1 1,0-1,0 1,0-1,0 1,0-1,1 0,-1 0,1 0,0 0,0 0,0 0,0 0,1 0,-1-1,1 1,-1-1,1 0,0 0,0 0,0 0,0 0,1-1,-1 1,0-1,1 0,-1 0,1 0,1 0,15 2,0 0,1-1,-1-2,21 0,0-1,-14 4,-4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6:46.5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938 1,'16'0,"8"0,0 0,0 2,6 2,-22-3,0 1,-1 0,1 1,-1-1,0 1,1 1,-1-1,-1 1,1 1,-1-1,1 1,-1 0,-3-1,0 0,0 0,0 0,0 0,-1 1,0-1,0 1,0 0,0-1,-1 1,0 0,0 0,0 0,0 0,-1 2,1 18,0 1,-3 15,0-5,1 392,-2 182,-7-434,-31 159,4-3,-6 33,-38 59,-18 119,73-378,-26 220,3-1,-1 14,22-132,4-62,16-44,9 98,1-81,-2 729,0-894,0 0,-2 0,1 0,-2 0,1 0,-2 0,1-1,-3 5,4-12,0 1,0-1,-1 0,1 0,-1 0,0 0,0 0,0 0,0-1,-1 0,0 0,1 0,-1 0,0 0,0-1,-1 1,1-1,0 0,-1-1,1 1,-1-1,-1 0,-85 11,-78-1,97-8,44 0,0 1,0 1,1 1,0 2,-6 3,12-4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7:52.53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557 449,'-6'0,"-1"0,1 0,0 1,-1 0,1 0,0 1,0-1,0 2,0-1,1 0,-1 1,0 0,1 0,0 1,0 0,0 0,0 0,0 0,1 1,0-1,-2 3,2 1,-1-1,1 1,1 0,-1 0,1 0,1 0,0 1,0-1,0 1,1-1,0 1,1 0,0 0,0-1,1 4,3 15,1 0,1-1,1 1,1-2,1 1,2-1,0 0,2-1,0-1,2 0,1-1,16 19,-10-16,2-1,0-1,2-1,0-1,1-1,1-2,1 0,0-2,1-2,11 4,-27-13,1 0,-1-1,1 0,0-1,0-1,0 0,1-2,-1 1,0-2,0 0,7-1,-12 0,0-1,0 0,0 0,0-1,-1 0,1 0,-1-1,0-1,-1 1,1-1,-1-1,0 0,-1 0,1 0,-1-1,-1 0,1-2,3-4,-2-1,0-1,0 1,-2-1,0-1,0 1,-1-5,4-17,-2 0,1-27,-7 41,-1 0,-1-1,-1 1,-2 0,0 0,-1 0,-1 1,-1 0,-2 0,0 1,-1 0,-1 0,-1 1,-1 0,-1 2,-5-6,-16-16,-1 1,-1 2,-3 2,0 1,-3 2,-37-21,20 14,24 14,-1 2,-1 2,-1 1,-1 2,-21-7,55 24,0 0,0 1,0-1,0 1,-1 1,1-1,0 1,0 0,-1 0,1 1,4-1,0 1,0 0,-1-1,1 1,0 0,0 0,1 1,-1-1,0 0,0 1,1-1,-1 1,0-1,1 1,0 0,-1-1,1 1,0 0,0 0,0 0,0 0,0 0,0 0,1 0,-1 1,1-1,0 0,-1 1,-3 26</inkml:trace>
  <inkml:trace contextRef="#ctx0" brushRef="#br0" timeOffset="1482.547">531 2211,'0'1,"-1"0,0 0,1 1,-1-1,0 0,0 0,1 0,-1-1,0 1,0 0,0 0,0 0,0-1,0 1,-1 0,1-1,0 1,0-1,-8 6,-11 9,0 2,1 1,0 0,2 1,0 1,2 0,-7 12,13-18,2 1,0-1,1 1,0 1,1-1,1 1,0 0,2 0,-1 0,2 0,0 0,1 10,1-13,0 0,1 1,1-1,0 0,0 0,1 0,1 0,0-1,1 0,1 0,-1 0,2-1,0 0,6 7,-1-4,1 0,0-2,1 0,0 0,1-2,0 1,0-2,1-1,1 0,3 1,10 2,0-1,1-1,0-1,0-2,1-2,0-1,-1-1,1-1,0-3,0 0,0-2,1-2,-22 3,1-2,-1 0,1 0,-2-1,1 0,0-1,-1-1,-1 1,1-2,-1 0,6-6,-2-1,0 0,-1 0,-1-1,0-1,-1 0,-1-1,-1 0,-4 7,-1 0,0 1,-1-2,0 1,-1 0,0 0,-1-1,-1 1,0-1,0 1,-1-1,-1 1,0 0,-1-1,0 1,-1 0,-2-4,0 2,0 1,-1 0,0 0,-1 1,-1 0,0 0,0 1,-1 0,0 1,-1 0,0 1,-1 0,0 0,-8-3,-17-6,-1 1,0 2,-1 2,-1 1,0 2,0 2,-1 1,0 3,0 1,0 2,0 2,-1 1,1 2,1 3,-24 6,19-2</inkml:trace>
  <inkml:trace contextRef="#ctx0" brushRef="#br0" timeOffset="3336.892">401 4129,'-3'0,"-9"-1,0 1,0 1,0 0,0 1,-1 1,8-2,0 1,0 0,0 0,0 1,0 0,1 0,0 0,-1 0,1 1,0-1,1 1,-1 0,0 1,-5 7,1 0,0 1,1 0,1 1,0-1,0 1,2 0,-1 1,2-1,0 1,1 0,0 0,1 0,1 0,0 0,1-1,1 1,3 14,-2-20,0 1,1-1,0 0,1 0,0 0,0-1,1 0,0 0,0 0,1-1,0 0,0 0,3 1,15 12,0-1,2-1,13 6,-2-3,2-1,0-3,1-1,0-1,40 7,-53-16,0-1,1-1,-1-2,1 0,0-2,-1-1,1-2,-1 0,18-6,-34 5,1 0,-1 0,0-2,0 1,0-2,-1 0,0 0,0-1,-1 0,0 0,0-1,-1-1,-1 0,1 0,-1-1,-1 0,0 0,-1 0,0-1,0 0,-2 0,1-1,-2 1,1-1,0-10,3-53,-4 0,-3 0,-5-26,4 89,0 0,-1 0,0 0,-1 0,0 0,-1 1,-1-1,0 1,0 0,-1 0,-1 1,0 0,0 0,-1 0,-1 1,0 1,0-1,-1 1,0 1,0 0,-1 0,-1 1,-7-7,-1 2,-1 1,1 0,-2 2,1 0,-1 1,-1 1,1 2,-1 0,0 1,-1 1,-15 1,-430 7,433-2,-1 1,-27 7,50-9,1 2,0 0,0 1,0 0,0 1,1 0,0 1,-8 6,-11 13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7:57.31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160 52,'-11'13,"0"-1,1 2,0 0,1 0,1 0,-4 10,-10 27,-5 18,26-67,-7 23,0 0,1 1,2 0,1 0,0 0,2 0,1 0,2 0,1 8,-1-18,2 0,0 0,0 0,2-1,0 0,0 0,2 0,0 0,0-1,2-1,0 1,0-1,1 0,0-1,10 8,-3-6,2 0,0-1,0-1,1 0,1-2,0 0,0-1,0-2,1 0,1-1,-1-1,1-1,6-1,45 3,0-3,0-3,32-7,-93 7,-1-2,0 1,1-2,-1 1,0-2,0 0,-1 0,1-1,-1 0,0-1,0 0,-1-1,1 0,-2-1,1 0,-1-1,0 0,-1 0,0 0,0-1,-1-1,-1 1,0-1,0 0,-1-1,0 1,-1-1,0 0,-1 0,0-6,1-2,-2 0,0-1,-1 1,-1-1,-1 0,-1 1,-1 0,0-1,-2 1,0 0,0 6,-1 0,0 0,0 0,-1 1,-1-1,-1 2,0-1,0 1,-1 1,0 0,-1 0,-1 1,-10-7,-49-31,-2 2,-74-31,101 58,0 1,-2 3,0 2,0 3,-1 1,-1 2,-29 1,70 5,0 1,0 0,0 1,1 0,-4 1,-7 3</inkml:trace>
  <inkml:trace contextRef="#ctx0" brushRef="#br0" timeOffset="1382.704">1794 182,'-12'1,"1"0,-1 1,1 0,0 1,0 1,0-1,0 2,0 0,1 0,0 0,0 2,0-1,1 1,0 0,-1 3,-2 1,0 0,1 1,0 1,1 0,0 0,1 1,1 0,0 1,1-1,-2 9,7-15,0-1,0 1,0-1,1 1,1-1,-1 1,1 0,0-1,1 1,0 0,0-1,1 1,2 5,0-2,0 1,2-1,-1 0,1-1,1 1,0-1,0 0,4 2,12 12,2-1,0 0,2-2,0-1,23 11,-33-20,1-1,0-1,1-1,0 0,0-2,0 0,1-1,0-1,0-1,6 0,-11-2,1-1,0-1,-1 0,1-1,-1-1,1 0,-1-1,0-1,0 0,-1-1,1-1,-1 0,6-5,-14 8,0-1,0 0,-1 0,1 0,-1 0,0-1,-1 0,1 0,-1 0,-1-1,1 1,-1-1,0 0,0 0,-1 0,0 0,0-1,-1 1,0 0,0-1,-1 1,0-7,0 1,-1 0,-1 1,0-1,0 1,-1-1,-1 1,0 0,-1 0,0 0,-1 1,0 0,-8-10,-3 1,0 1,-1 1,-2 1,1 1,-2 0,0 2,-1 0,0 1,-1 2,-1 0,1 1,-12-2,27 10,0-1,0 1,0 1,0-1,0 1,-1 1,1 0,0 0,-1 0,1 1,0 0,-1 1,4-1,1 1,0-1,0 1,0 0,0 0,0 0,1 1,-1 0,0-1,1 1,0 0,0 0,0 1,0-1,0 1,1-1,0 1,0 0,0 0,0 0,0 0,-1 5,-3 13</inkml:trace>
  <inkml:trace contextRef="#ctx0" brushRef="#br0" timeOffset="2705.167">2934 337,'-5'0,"-3"0,1 0,-1 0,1 1,-1 0,1 0,-1 1,-2 0,8-1,0 1,-1-1,1 0,0 1,0-1,0 1,0 0,0-1,1 1,-1 0,0 0,1 0,0 0,-1 1,1-1,0 0,0 0,0 1,0-1,1 1,-1-1,1 1,-1 1,-3 17,2 0,0 1,1-1,1 0,3 22,-2-34,1 0,-1 0,2 1,-1-1,1 0,0-1,1 1,0-1,1 1,-1-1,1 0,1-1,0 1,5 4,-3-4,1 0,0 0,0-1,1 0,0-1,0 0,1-1,-1 0,1 0,1-1,-1-1,0 0,1 0,-1-1,1-1,0 0,0-1,2 0,2 1,1 0,-1-2,1 0,-1-1,0 0,0-2,0 0,0 0,-1-2,7-3,-7 1,-1 0,0-2,0 0,-1 0,-1-1,0-1,0 0,-1 0,-1-1,0-1,0 0,-2 0,0-1,5-10,-10 18,0 0,0 0,0 0,0 0,-1 0,-1 0,1-1,-1 1,0-1,-1 1,0-1,0 1,0-1,-1 1,0-1,-1 1,1 0,-2-1,1 1,-1 0,0 0,0 1,-1-1,0 0,0 1,0 0,-1 0,0 1,0-1,-1 1,0 0,-2-1,-11-10,-2 2,1 0,-2 1,0 1,0 2,-1 0,-1 1,-12-2,-9-7,38 15,0-1,-1 1,1 1,-1-1,0 1,1 1,-1-1,0 1,0 1,0-1,0 1,0 1,-4 0,-5 2,0 0,0 2,0 0,1 0,-1 2,1 0,1 1,0 0,0 1,-2 3,-5 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7:46.35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312 213,'-24'0,"3"-1,0 1,0 1,0 1,0 1,-15 4,30-5,0 0,0 0,0 1,0 0,0 0,1 1,-1-1,1 1,0 0,0 1,1-1,-1 1,1 0,0 0,0 0,0 1,1-1,0 1,0 0,-2 6,-4 18,2 0,0 1,2 0,1 0,2 1,-2 9,0-5,1 1,2-1,2 18,1-40,-1 0,2 0,0-1,0 1,2-1,-1 0,2 0,-1-1,2 1,5 7,9 10,1 0,2-2,0 0,2-2,1-1,2-1,0-1,1-2,1 0,19 7,-12-9,0-3,1-1,0-1,1-3,0-1,1-2,0-2,0-1,11-3,-39-1,12 1,0-1,0-2,0 0,0-2,22-5,-40 7,-1-1,1-1,-1 1,0-1,0 0,0 0,0-1,-1 0,1 0,-1 0,0-1,0 1,-1-1,1 0,-1-1,0 1,-1-1,1 1,-1-1,0-1,-1 1,1 0,-1 0,0-2,5-21,-2 0,-1 0,-1 0,-1-1,-2 1,-1 0,-2-1,0 1,-2 0,-1 0,-1 1,-2 0,-1 0,-1 1,-1 0,-3-3,-10-14,-1 2,-2 1,-1 1,-3 1,-26-25,7 15,-2 3,-1 1,-47-27,38 34,-41-18,54 30,35 19,-1 1,-1 0,1 1,-1 1,0 1,0 0,0 1,0 1,-1 0,1 1,-9 2,4-1</inkml:trace>
  <inkml:trace contextRef="#ctx0" brushRef="#br0" timeOffset="1504.012">2359 186,'-13'-1,"-1"1,1 0,-1 1,1 1,-1 0,1 0,0 2,0 0,0 0,-6 4,2 2,0 0,0 1,1 1,0 1,1 0,1 1,0 1,-11 15,3 0,1 0,2 1,1 2,-7 17,13-21,1 0,1 1,1 0,2 0,1 1,2 0,1 0,1 1,1-1,2 0,4 19,-4-39,2 0,-1-1,2 0,-1 1,1-1,1 0,0-1,0 1,1-1,0 0,0 0,3 1,1 0,0 0,1 0,0-1,1 0,0-1,1-1,-1 0,9 3,12 3,1-1,1-2,0-2,0 0,1-3,34 1,-18-1,1-2,0-3,-1-2,27-6,-74 7,1 0,-1 0,1-1,-1 1,0-1,1-1,-1 1,0-1,0 0,-1 0,1 0,-1-1,0 0,1 0,-2 0,3-2,-1-1,-1 0,0-1,0 1,-1-1,0 0,0 0,-1 0,0 0,-1 0,1-8,1-14,-2 0,-1 0,-1 0,-2 0,-1 0,-1 0,-7-22,-7-10,-2 0,-2 2,-6-6,4 17,-2 1,-2 1,-24-30,-111-121,154 186,0 1,-1 1,0 0,-9-6,-4 2</inkml:trace>
  <inkml:trace contextRef="#ctx0" brushRef="#br0" timeOffset="3167.548">3759 238,'-5'0,"0"1,0-1,0 1,1 0,-1 0,0 0,1 1,-1 0,1-1,-1 2,1-1,0 0,0 1,0 0,-4 3,2 0,0 0,1 1,-1 0,1 0,0 0,1 0,0 1,-3 7,-1 5,2 1,0-1,1 1,1 0,1 1,-1 20,4-24,0 1,0-1,2 0,0 0,1 0,1 0,1 0,-1-7,0 0,0 0,2-1,-1 0,1 0,0-1,1 0,0 0,1 0,0-1,6 6,6 2,0 0,1-2,1 0,0-1,0-1,1-2,1 0,0-1,0-2,1 0,0-2,0 0,0-2,1-1,-1-1,20-1,-35-1,-1 0,0-1,0 1,0-2,-1 1,1-1,0-1,-1 1,0-1,0-1,0 0,0 0,-1 0,0-1,0 0,1-2,0-1,0-1,-1 0,0 0,0-1,-1 0,-1 0,0 0,-1-1,0 1,0-1,0-6,0 0,-2-1,1 1,-2-1,-1 0,0 1,-1-1,-1 0,-1 1,-1 0,0-1,-2 1,0 1,0-1,-2 1,-8-14,9 20,0 1,-1 0,0 0,-1 1,1 0,-2 1,0 0,0 0,0 1,-1 0,-1 0,-6-1,1 1,-1 0,0 1,0 1,-1 1,1 1,-2 0,-87-16,85 16</inkml:trace>
  <inkml:trace contextRef="#ctx0" brushRef="#br0" timeOffset="4317.913">5392 264,'-15'0,"-8"0,1 0,-1 2,-16 3,31-3,-1 0,2 0,-1 1,0 0,0 1,1 0,0 0,0 0,0 1,0 0,1 1,-1 0,-6 8,0 1,1 0,1 1,0 1,1 0,1 0,1 1,0 0,1 0,1 1,1 0,1 0,0 0,2 0,0 1,1-1,1 2,-1 2,2 0,1 0,0 0,2-1,1 1,0-1,2 0,1-1,0 1,2-1,0-1,1 0,1-1,8 10,-12-21,0-1,0 1,0-2,1 1,0-1,1-1,-1 1,1-2,0 1,0-1,1-1,-1 0,1 0,0-1,-1-1,1 0,0 0,6-1,-3 0,-1 0,0-1,0 0,1-1,-1-1,0 0,-1 0,1-2,-1 0,1 0,-1-1,-1 0,1-1,-1 0,1-2,-6 3,0-1,0 0,-1 0,0-1,0 0,-1 1,0-1,0-1,-1 1,0-1,0 1,-1-1,0 0,-1 0,1-8,0-14,-1 0,-1 0,-2 0,-2-1,2 19,-1-1,-1 0,0 1,-1-1,0 1,-1 0,0 1,-8-12,-1 2,-1 0,0 1,-2 0,-5-4,-5 0,0 1,-1 2,-2 0,0 2,-1 2,-1 0,-1 3,-6-2,20 10</inkml:trace>
  <inkml:trace contextRef="#ctx0" brushRef="#br0" timeOffset="20483.605">5158 4022,'-17'0,"0"0,0 1,0 1,0 0,0 1,0 1,1 1,-1 0,1 2,0-1,1 2,-13 8,1 2,0 1,2 2,0 1,1 0,-18 25,10-9,2 2,2 1,-13 27,33-52,0 1,0 0,-4 16,10-26,0 0,1 0,-1 0,1 0,0 0,1 0,0 0,0 0,1 1,0-1,1 4,-1-7,1-1,0 1,0 0,0-1,1 0,-1 1,1-1,-1 0,1 0,0-1,1 1,-1-1,0 1,1-1,-1 0,1 0,1 0,13 7,1-2,20 6,-26-9,29 9,1-3,0-1,0-2,2-2,45 1,41-5,-116-2,0 0,-1-2,1 0,-1 0,0-1,0-1,0 0,-1-1,11-6,-2-1,0-1,-1 0,-1-2,0 0,3-5,-16 14,0 0,0-1,0 0,-1 0,-1 0,1-1,-1 0,-1 0,0 0,0-1,-1 1,2-8,-4 10,0-1,0 0,0 0,-1 0,-1 0,1 0,-1 0,-1 0,1 0,-1 0,-1 1,0-1,0 1,0-1,-1 1,-1-2,-6-10,-2 0,0 1,-1 1,-1 0,-1 1,0 0,-1 1,-1 1,0 1,-1 1,0 0,-1 1,0 1,-19-6,-22-14,20 9,23 13</inkml:trace>
  <inkml:trace contextRef="#ctx0" brushRef="#br0" timeOffset="22860.281">5184 2052,'-2'0,"-19"-1,0 1,0 2,0 0,0 1,-12 4,26-5,1 0,0 0,0 1,-1 0,2 1,-1 0,0-1,1 2,0-1,0 1,0-1,0 1,1 1,0-1,0 0,0 1,1 0,-1 0,1 3,-7 13,1 1,2 0,0 1,2 0,0 0,2 0,0 1,2-1,1 1,0-1,2 1,5 22,0-23,1-1,1 0,2 0,0-1,1-1,1 0,1 0,1-1,0-1,2 0,-8-10,1 0,-1 0,1-1,1-1,0 1,0-2,0 1,1-2,0 1,0-2,3 1,27 7,0-2,31 3,-45-8,-8-2,1 0,-1-2,1 0,-1-1,1-1,-1-1,1-1,-1-1,0 0,0-2,4-2,-17 6,-1-1,0 0,-1 0,1-1,0 1,-1-2,0 1,0 0,0-1,0 0,-1 0,0 0,0-1,0 1,-1-1,0 0,0 0,0 0,-1 0,0-1,0 1,0-4,3-16,-2 0,-1 0,-1 0,-2 0,-1-6,1-10,0 19,-1-1,-1 1,-1 0,-1 0,-1 1,-1-1,-1 1,-4-7,5 13,-1 1,-1 0,-1 0,0 1,0 0,-1 1,-1 0,-1 0,1 2,-2 0,-8-6,-1 2,-6-6,-1 3,-9-4,28 17,1 0,-1 1,0 0,-1 1,1 0,-1 1,1 0,-11 0,1 2</inkml:trace>
  <inkml:trace contextRef="#ctx0" brushRef="#br0" timeOffset="27292.592">2308 2207,'-12'-5,"-1"1,1 0,-1 0,0 1,0 1,0 0,-6 0,-96 1,76 2,34-1,-1 0,1 0,-1 1,1-1,0 1,-1 1,1-1,0 1,0 0,0 0,0 1,0-1,0 1,1 0,-1 0,1 1,-1 1,0 0,1 1,-1-1,1 1,1 0,-1 1,1-1,0 0,1 1,-1 0,1 0,0 2,-3 10,1-1,0 1,2 0,0 0,1 0,1 0,1 0,0 0,2 0,0 0,1-1,1 1,0-1,2 0,0 0,1-1,1 0,0 0,1-1,1-1,6 7,14 12,0-1,2-2,13 7,-29-23,2-2,0-1,0 0,1-1,0-1,1-1,15 4,-20-9,1-1,-1 0,1-1,0-1,0 0,0-2,-1 0,-4 1,-1-2,0 1,0-2,-1 1,1-2,0 1,-1-1,0-1,0 0,9-6,-14 7,0-1,0 0,-1 0,1-1,-1 1,-1-1,1 0,-1 0,0 0,0-1,-1 1,0-1,0 1,0-1,-1 0,0 1,0-6,1-15,-1 1,-1-1,-3-25,-4 12,-2 0,-1 1,-3 0,0 0,-13-21,24 54,-2-3,1-1,-1 1,-1 0,0 0,0 1,-1 0,0-1,0 2,-1-1,0 1,0 0,-1 0,1 1,-2 0,1 1,-1-1,1 2,-1-1,-1 1,1 1,-5-2,-27-8,1-2,1-1,-12-9,19 9,5 2</inkml:trace>
  <inkml:trace contextRef="#ctx0" brushRef="#br0" timeOffset="29246.557">3578 2260,'-6'1,"1"-1,0 1,-1 1,1-1,0 1,0 0,0 0,0 0,1 1,-1 0,1 0,-1 0,1 0,0 1,0 0,0 0,1 0,0 0,-1 0,1 1,1-1,-1 1,-1 3,-4 8,1 0,0 0,1 1,1-1,1 1,-2 13,5-22,0 0,0 1,1-1,0 0,0 1,1-1,0 0,1 1,0-1,1 3,-1-6,1 1,-1-1,1 1,0-1,0 0,1 0,0 0,0-1,0 1,0-1,1 0,-1 0,1-1,4 3,60 35,-38-24,-1 1,0 2,23 20,-46-35,-1 0,1 0,0-1,1 0,-1 0,1-1,0 0,0 0,0-1,0 0,0-1,0 1,1-2,-1 1,0-1,1 0,-1-1,0 0,0 0,1-1,5-2,-7 3,1-2,-1 1,-1-1,1 0,0-1,-1 1,1-1,-1-1,0 1,0-1,-1 0,0 0,0-1,0 1,0-1,-1 0,0-1,0 1,-1-1,1 0,-1 0,-1 0,0 0,1-3,2-25,-3 0,0 1,-2-1,-2 0,-2-4,4 32,-1 1,-1-1,1 1,-1 0,-1 0,1 0,-1 0,0 1,0-1,0 1,-5-6,-6-6,0 1,-17-13,-12-14,38 38,0 1,0-1,0 1,0 1,-1-1,1 1,-1 0,0 0,0 1,0 0,0 0,-1 0,-17-4,0 2,-15-1,10 1,-23-1,-1 2,0 2,1 3,-1 2,1 2,0 2,-6 4,17-3</inkml:trace>
  <inkml:trace contextRef="#ctx0" brushRef="#br0" timeOffset="30694.112">1893 4100,'-30'0,"1"1,-1 1,1 2,-13 3,33-5,-1 1,0 0,1 1,-1 0,1 0,0 1,1 0,-1 1,1 0,0 0,0 0,1 1,0 1,-4 5,-4 6,1 1,1 0,1 1,-9 21,16-33,1 1,1 0,0 0,1 1,-1-1,2 0,0 1,0 0,1-1,0 1,1-1,1 6,0-8,0 0,1-1,0 1,1-1,0 0,0 0,0 0,1 0,0-1,0 0,1 0,0 0,0-1,0 0,0 0,6 3,6 4,0-2,1 0,0-1,1-1,17 5,26 6,1-3,1-3,20 0,-75-12,-1-1,1 0,0 0,-1-1,1 0,-1 0,1-1,-1 0,0-1,0 0,0-1,0 0,0 0,-1-1,0 0,0 0,7-6,-6 3,-2 0,1 0,-1 0,0-1,-1 0,0-1,-1 1,1-1,-2 0,0 0,0-1,-1 1,0-1,0 0,-1-6,0 2,0 1,-2 0,0-1,0 1,-1-1,-1 1,-1 0,0-1,-1 1,-3-9,3 13,-1 1,1-1,-2 1,1-1,-1 2,-1-1,0 1,0 0,0 0,-1 1,0-1,-1 2,0 0,-7-5,-17-8,-2 1,-29-11,47 23,-1 1,1 0,-1 1,0 1,1 1,-1 1,-5 0,-26 0,3 0,0 1,0 3,-16 4,36-1</inkml:trace>
  <inkml:trace contextRef="#ctx0" brushRef="#br0" timeOffset="33326.975">2851 4022,'17'0,"0"0,-1 2,1 0,-1 0,0 2,9 2,-20-4,-1-1,1 1,-1 0,1 0,-1 1,0-1,0 1,0 0,0 0,0 0,-1 1,0-1,1 1,-1 0,0 0,-1 0,1 0,-1 0,0 1,0-1,0 1,-1 0,1-1,-1 4,0-4,-1 0,0 0,0 1,0-1,0 0,-1 1,0-1,0 0,0 0,0 0,-1 0,1 0,-1 0,0 0,0 0,-1-1,1 1,-3 2,-7 8,0-1,-1-1,-1 0,-1 0,-13 13,0 3,1 1,-4 10,-41 43,69-80,0 1,1-1,0 1,0 0,-1 0,2-1,-1 1,0 1,0-1,1 0,0 0,0 0,0 1,0-1,0 1,1-1,-1 1,1-1,0 1,0-1,0 1,1-1,-1 1,1-1,0 2,1-2,-1 1,1 0,0-1,1 1,-1-1,1 0,-1 0,1 0,0 0,0 0,0-1,1 1,-1-1,0 0,1 0,0 0,-1 0,1-1,0 1,0-1,1 0,33 9,0-2,0-1,0-2,23-1,-53-4,-1 0,0 0,0-1,0 0,3-2,7-2</inkml:trace>
  <inkml:trace contextRef="#ctx0" brushRef="#br0" timeOffset="35164.427">3629 3918,'-6'-1,"0"1,1-2,-1 1,0-1,1 1,-3-3,-24-5,3 5,0 1,0 2,0 1,-14 2,40-2,1 1,-1 0,1-1,-1 1,1 0,-1 0,1 0,0 1,-1-1,1 0,0 1,0 0,0-1,0 1,0 0,1 0,-1 0,1 0,-1 0,1 1,-1-1,1 0,0 1,0-1,0 0,1 1,-1 0,0-1,1 2,-3 10,2 1,-1 0,2-1,0 14,1-12,-1-9,0 33,4 28,-2-56,-1-1,2 0,0 0,0-1,0 1,2-1,-1 1,3 2,-6-11,1 1,-1-1,1 0,0 0,0 0,0 0,0 0,0-1,0 1,0 0,0-1,1 0,-1 1,0-1,1 0,-1 0,1-1,1 1,3 1,1-2,0 1,0-1,-1 0,5-1,-6 1,1-1,-1 1,1 1,-1-1,1 1,4 1,-8-1,-1 0,0 0,0 0,0 0,0 0,0 0,-1 1,1-1,0 0,-1 1,1 0,-1-1,1 1,-1 0,1 0,-1 0,0 0,0 0,0 0,-1 0,1 0,0 1,2 8,-1 0,0 0,0 0,-1 0,-1 1,0-1,0 1,-1-1,-1 0,0 0,0 0,-2 4,2-12,1-1,-1 0,0 1,1-1,-1 0,0 0,0 0,-1 0,1 0,0 0,-1-1,1 1,-1-1,1 1,-3-1,-46 16,25-9,-33 9,0-3,-56 6,108-19,-4 1</inkml:trace>
  <inkml:trace contextRef="#ctx0" brushRef="#br0" timeOffset="37030.442">4148 3841,'-13'-1,"-1"0,1-1,-1-1,-1-1,-37-5,35 7,-32-3,-23 2,58 3,-1 1,1 0,0 1,0 1,0 0,0 0,-5 4,16-6,1 0,0 0,0 1,0-1,0 0,0 1,1 0,-1-1,0 1,1 0,-1 0,1 0,-1 0,1 0,0 0,0 1,0-1,0 0,1 0,-1 1,0-1,1 1,0-1,-1 0,1 1,0-1,0 1,1-1,-1 1,1 1,1 10,1 0,1 0,0-1,5 12,-6-18,86 215,-87-218,-1-1,0 0,1 0,0 0,0 0,0 0,0 0,0 0,1-1,-1 1,1-1,-1 1,1-1,0 0,0 0,0 0,0-1,1 1,-1-1,0 0,2 1,6 0,1 0,-1-1,0-1,0 0,1 0,1-1,-12 1,2 0,0-1,0 1,0 0,0 0,0 1,0-1,0 1,0 0,0-1,0 1,0 0,0 1,-1-1,1 0,0 1,-1 0,1-1,-1 1,0 0,1 0,-1 1,0-1,1 3,-1-1,1 1,-1 0,0-1,0 1,-1 0,1 1,-1-1,0 0,0 0,-1 0,0 4,1 8,-1 0,0 0,-2 0,0 0,-1 0,0-1,-2 1,0-1,0 0,-2-1,-5 11,8-18,-1-1,0 1,0-1,-1 0,0 0,0 0,-1-1,1 0,-1-1,-1 1,1-1,-1-1,0 1,0-1,0-1,0 1,-1-1,1-1,-1 0,0 0,0-1,-6 1,-5-1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8:33.6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161 54,'-5'1,"0"-1,0 1,0 0,0 0,1 1,-1-1,0 1,1 0,-1 0,1 0,0 1,0 0,0 0,0 0,0 0,1 0,-1 1,1 0,0-1,0 1,0 1,1-1,-1 0,1 0,-1 3,-5 13,0 0,1 1,1 0,1 0,1 2,-4 18,2 0,2 1,1-1,3 1,2 22,0-58,-1 0,1 0,0-1,0 1,1-1,0 1,0-1,0 0,0 0,1-1,0 1,0-1,0 1,0-1,1 0,0-1,0 1,0-1,1 1,10 5,1 0,-1-1,2 0,-1-1,11 2,-27-9,24 8,1-1,1-1,-1-1,1-1,26 0,-43-5,0-1,0 0,0-1,-1 0,1 0,-1-1,1 0,-1-1,-1 0,2-1,22-16,-1 0,0-3,-21 17,-5 4,19-16,0-1,1-3,-20 19,0-1,0 1,-1-1,1 0,-1 0,-1-1,1 1,-1-1,0 0,-1 0,2-5,-3 6,-1 0,0 1,0-1,-1 0,0 1,0-1,0 1,-1-1,1 1,-1 0,-1-1,1 1,-1 0,0 0,0 1,0-1,0 0,-1 1,-4-4,-8-8,0 1,-1 0,-1 2,-7-4,-222-154,210 144,29 21,0 0,0 0,-1 0,1 1,-1 0,0 1,-1 0,1 0,-1 1,-4-1,-8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8:38.67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284 0,'-9'0,"0"0,1 1,-1 0,0 0,1 1,0 0,-1 0,-6 4,10-4,1 1,0-1,-1 1,1 0,0 0,1 1,-1-1,0 1,1 0,0 0,0 0,0 0,0 1,1-1,-2 4,0 4,0 0,0 0,1 0,1 0,0 0,1 1,0-1,1 0,0 1,1 2,2 15,1 0,2-1,6 20,-3-18,2 0,1 0,1-1,1-1,2 0,1-1,2 0,-6-10,0-1,2-1,0 0,0-1,2 0,0-2,0 0,1-1,1 0,0-2,1 0,19 7,1-1,0-3,25 5,-41-12,1-2,0-1,0-1,0-1,0-1,20-3,-36 1,0 0,0 0,0-1,-1 0,1 0,-1-1,0 0,0-1,0 0,-1 0,0 0,0-1,0 0,0-1,-1 1,0-1,-1-1,0 1,0-1,0 0,-1 0,0 0,0 0,-1-1,-1 0,1 1,-1-1,-1 0,1 0,-1-7,0-3,0-1,-1 0,-1 0,-1 0,-3-11,3 20,-1 1,-1-1,0 1,0 0,-1 0,-1 0,1 0,-2 1,1 0,-7-6,-6-5,0 1,-2 1,0 1,-1 1,-4-2,-120-67,123 73,-76-31,87 37,0 1,0 0,-1 1,1 0,-1 1,0 0,0 1,-4 0,-25 0,-38 2,77 0,-20 0</inkml:trace>
  <inkml:trace contextRef="#ctx0" brushRef="#br0" timeOffset="2462.416">362 2100,'-6'0,"1"1,-1-1,0 1,1 0,-1 0,1 0,0 1,-1 0,1 0,0 0,0 1,0 0,0 0,1 0,-1 0,1 1,0 0,0 0,0 0,0 0,1 1,0-1,0 1,0 0,0 0,1 0,0 0,0 0,0 1,0-1,0 5,0 13,0 0,2 0,0 0,2 0,0 0,3 9,-2-20,0 0,1-1,0 0,1 0,0 0,1 0,0-1,0 0,1 0,1 0,0-1,0 0,2 0,32 26,2-2,1-2,12 4,-26-15,-11-9,1 0,1-1,-1-1,2 0,-1-2,1-1,0-1,0-1,1-1,-1-1,7-1,-1-1,0-1,0-1,0-2,0-1,-1-1,0-2,0 0,24-12,-47 18,0 0,0-1,0 1,-1-1,1 0,-1 0,1-1,-1 1,0-1,0 0,-1 0,1-1,-1 1,0-1,0 1,-1-1,3-5,-3 4,-1 0,0-1,0 1,0 0,-1-1,0 1,0 0,0-1,-1 1,0-1,0 1,-1 0,0 0,0 0,-1-2,-8-16,-1 1,-1 0,-1 1,-9-11,-7-12,-10-15,-3 1,-2 2,-3 2,-46-42,78 85,1 0,-1 1,-1 0,0 1,0 1,-5-1,-23-8,-43-11,56 22,0 1,0 2,0 1,0 2,0 1,-1 1,14 0,8-1,-1 1,0 1,0 0,1 0,-1 1,1 1,-1 0,1 1,1 0,-1 0,1 1,0 1,0-1,0 2,1-1,-2 4,0-1,1 2,0-1,0 1,2 1,-1-1,2 1,-1 1,2 0,0 0,-2 7,-5 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8:42.87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241 3215,'-31'28,"22"-21,0 1,1 0,0 0,1 1,-1 0,1 2,-16 29,2 1,1 1,3 1,1 1,3 0,1 1,-4 31,10-33,1 1,2-1,2 0,4 37,0-49,1 0,1 0,2-1,1 0,1 0,2-1,2 3,-11-29,0 1,1 0,-1-1,1 1,-1-1,1 0,0 0,0 0,1 0,-1-1,0 1,1-1,0 0,-1 0,1 0,0 0,0-1,0 1,0-1,1 0,-1 0,13 1,1 0,-1-1,0-1,13-1,-1-1,64 2,-16 1,-1-4,27-6,-83 4,0 0,0 0,-1-2,0-1,0 0,-1-1,0-1,-1-1,0 0,-1-1,0-1,0-1,-2 0,0-1,0 0,-2-2,0 1,0-1,7-16,-13 16,-1-1,0 0,-1 1,-1-1,0-1,-2 1,0 0,-1 0,-1-1,0 1,-2-2,1 8,-1 1,0-1,-1 1,0 0,-1 0,0 0,0 0,-1 1,-1 0,0 0,0 1,-1 0,0 0,0 1,-1 0,0 0,-5-2,-25-17,0 2,-1 2,-36-14,73 35,-58-24,-1 2,-1 3,-1 3,-27-4,65 17</inkml:trace>
  <inkml:trace contextRef="#ctx0" brushRef="#br0" timeOffset="2757.622">2003 3500,'-19'0,"1"0,0 2,-1 0,1 1,-12 3,22-3,0 0,0 0,0 1,0 0,1 0,-1 1,1 0,0 0,1 1,-1 0,1 0,0 1,1-1,-8 11,1 0,1 1,1 0,1 1,0 0,2 0,-4 12,2 3,0 0,3 0,0 1,2 4,3-32,1 1,-1 0,1-1,1 1,0 0,0 0,0-1,1 1,-1-4,1-1,-1 0,1 1,0-1,0 0,0 0,1 0,-1-1,1 1,-1 0,1-1,0 0,0 0,0 0,0 0,1 0,2 1,17 8,0-1,1 0,0-2,0-1,1-1,0-1,0-1,0-1,1-2,13 0,-22-2,1-1,-1-1,0 0,0-1,-1-1,1 0,-1-1,0-1,-1-1,0 0,3-3,18-13,0-1,-2-2,26-27,-51 45,-1 0,0 0,-1-1,0 0,0 0,-1-1,0 1,-1-2,2-4,-4 8,-1 0,1 0,-1-1,-1 1,0 0,0-1,0 1,-1 0,-1-1,1 1,-1 0,-1-1,1 1,-2 0,1 3,0 0,0 1,0-1,-1 1,0 0,0 0,0 0,-1 0,1 1,-1-1,0 1,0 0,0-1,-63-35,25 15,35 19,-11-7,-1 0,-1 1,0 1,-4 0,-15-7,26 11,0 1,-1 0,1 0,-1 1,0 1,0 1,-5-1,-2 2</inkml:trace>
  <inkml:trace contextRef="#ctx0" brushRef="#br0" timeOffset="5100.355">1434 1607,'15'-1,"1"-1,0 0,0-1,3-2,53-7,-58 10,-1 2,0 0,1 0,-1 1,0 1,6 1,-15-2,-1 1,1-1,0 1,0 0,-1 0,1 0,-1 0,1 0,-1 1,0-1,0 1,0 0,0 0,-1 0,1 1,-1-1,0 1,0-1,0 1,0 0,-1-1,1 4,1 4,0 0,-1 0,-1 0,0 1,0-1,-1 0,-1 1,0-1,0 0,-1 1,-1-1,-2 8,-8 22,-3 0,-13 26,23-54,-4 6,-1-1,-1 0,-1 0,0-2,-14 13,7-6,1 1,-4 6,-9 14,22-31,0 0,1 0,1 1,0 0,-5 13,13-25,-1 0,0 0,1 0,-1 0,1 0,0 0,0 0,0 1,0-1,0 0,0 0,0 0,1 0,-1 0,1 1,0-1,-1 0,1 0,0 0,1 1,1 1,-1-1,1 0,0 1,0-1,1-1,-1 1,1 0,-1-1,1 1,2 0,6 3,0-1,0 0,1-1,0 0,0-1,8 1,2-1,0-1,1-1,14-1,-28-1,-1 0,1 0,-1-1,0 0,0 0,0-1,0 0,0-1,0 0,2-2,2-3</inkml:trace>
  <inkml:trace contextRef="#ctx0" brushRef="#br0" timeOffset="6765.902">2392 1581,'-9'-1,"0"0,1-1,-1 0,0-1,1 1,-1-2,1 1,-6-4,-30-12,21 11,-1 1,-1 1,1 1,-1 1,0 1,0 2,0 0,-16 2,38 0,1 0,-1-1,0 1,1 0,-1 1,1-1,-1 0,1 1,0-1,0 1,-1 0,1 0,0 0,0 0,1 0,-1 0,0 0,1 1,-1-1,1 0,0 1,0 0,0-1,0 1,0 0,1-1,-1 1,1 0,0 1,-3 14,1 0,1 1,1-1,1 5,-1-3,0 3,-1-3,1-1,0 1,2 0,0-1,1 1,1-1,1 0,1 0,4 9,-2-8,-6-15,-1-1,1 0,0 0,0 0,1 0,-1 0,1 0,0 1,-1-4,-1 0,0-1,1 1,-1 0,0 0,1 0,-1-1,1 1,-1-1,1 1,-1-1,1 0,-1 1,1-1,0 0,-1 0,1 0,-1 0,1-1,-1 1,1 0,0 0,-1-1,1 1,-1-1,2 0,9-4,1 1,0 0,0 1,0 1,2 0,-12 1,0 1,0 0,0 0,0 0,0 0,-1 1,1-1,0 1,0-1,0 1,-1 0,1 0,0 0,-1 1,1-1,-1 0,1 1,-1 0,0 0,1 0,-1 0,0 0,-1 0,1 0,0 1,1 1,2 8,-1 0,0 0,-1 1,0-1,-1 1,-1 0,0 0,0 0,-1-1,-1 1,0 0,-1 0,0-1,-2 4,1-9,0-1,-1 1,0-1,0 0,0 0,0-1,-1 1,0-1,0 0,-4 2,-62 45,55-42,2-1,-1-2,0 1,-13 3,-31 16,42-17</inkml:trace>
  <inkml:trace contextRef="#ctx0" brushRef="#br0" timeOffset="8666.819">2729 1530,'-39'-2,"22"1,0 1,0 0,1 1,-11 2,23-2,0 0,0 0,0 0,0 1,0-1,0 1,0 0,1 0,-1 0,1 1,-1-1,1 1,0 0,0 0,0 0,0 0,1 0,-1 1,1-1,0 1,-11 19,8-14,-1 0,2 0,0 0,0 1,0-1,1 3,2-9,1 0,-1 1,1-1,0 0,0 0,1 1,-1-1,0 0,1 0,0 0,0 1,0-1,0 0,0 0,1-1,-1 1,1 0,0 0,0-1,0 1,2 1,1 2,0 1,0 0,-1 1,0-1,0 1,-1 0,1 1,13 29,-14-35,0 1,0-1,0 0,1 0,-1 0,1-1,0 1,0-1,0 0,0 0,0 0,0 0,0-1,1 0,-1 0,1 0,-1 0,4-1,-1 2,0-1,0 1,0 0,0 0,0 1,0 0,3 2,-4 0,-1 0,1 0,-1 1,0 0,0 0,-1 0,0 0,0 0,-1 1,1 0,-1 0,-1 0,1 0,-1 0,-1 0,1 1,-1-1,0 1,-1-1,0 1,0 1,-1 22,-1-1,-2 1,-1-1,-5 16,8-38,-5 23,-1 0,-3 3,9-27,-1 1,-1-1,1 0,-1 0,0 0,-1 0,1-1,-1 0,-1 0,1 0,-1 0,1-3,0 0,-1-1,1 0,-1 1,1-2,-1 1,0-1,1 0,-1 0,0 0,0-1,0 0,-1 0,-14 1</inkml:trace>
  <inkml:trace contextRef="#ctx0" brushRef="#br0" timeOffset="10195.767">3636 3733,'-7'-1,"-1"0,0 0,1 0,-1-1,-3-2,4 2,0 0,1 1,-1-1,0 1,0 1,0-1,-4 1,3 1,0 1,0 0,0 0,0 1,0 0,1 0,-1 1,1 0,0 0,0 1,1 0,-1 0,1 1,0-1,0 1,-1 2,0 0,0 1,1 0,0 0,0 0,1 0,0 1,1 0,0 0,0 1,0 2,-1 8,1-2,0-1,0 1,2 0,0 16,2-31,0 1,0 0,1 0,0 0,0 0,0 0,1-1,-1 1,1-1,0 1,0-1,1 1,-1-1,1 0,0 0,0 0,1-1,-1 1,1-1,3 3,8 4,0-1,1 0,0-1,1-1,0-1,0 0,1-1,5 0,18 3,1-2,-1-1,4-3,-23-1,1-2,0 0,0-1,0-2,-1 0,1-1,-1-2,-1 0,1-1,-1-1,9-6,-18 8,-1 0,0 0,0-1,-1 0,0 0,-1-1,0-1,0 0,-1 0,0-1,0 1,-2-2,1 1,-1-1,-1 0,0 0,-1-1,0 1,-1-1,1-7,-4 12,1 0,-1 0,-1 0,0 0,0 0,0 1,-1-1,0 0,0 1,-3-6,-7-13,0 1,-7-9,7 13,6 10,-1 1,1 0,-1 1,-1 0,0 0,0 0,-1 1,0 1,0-1,-1 1,0 1,0 0,0 0,-1 1,0 0,0 1,0 0,-1 1,1 1,-1-1,0 2,0 0,-6 0,4 0,0 1,0 1,0 0,0 1,0 1,1 0,-4 2,-19 7,-32 17,49-21,-25 11</inkml:trace>
  <inkml:trace contextRef="#ctx0" brushRef="#br0" timeOffset="11721.649">5347 3473,'-5'1,"-1"0,1 0,0 0,0 1,0 0,0 0,0 0,0 1,0-1,1 1,0 0,-1 1,1-1,0 1,0 0,0 0,-8 9,1-1,1 2,0 0,-4 7,-9 21,1 0,3 2,2 0,-13 46,27-78,0 0,1-1,0 1,1 0,0 0,1 9,0-18,0 0,1 1,-1-1,1 0,0 0,0 0,0 0,0 0,1 0,-1 0,1 0,0-1,-1 1,1 0,0-1,1 1,-1-1,0 0,1 0,-1 0,1 0,0 0,0-1,0 1,0-1,2 1,13 3,0-2,1 0,-1-1,1 0,-1-2,1 0,-1-1,4-2,30 0,-26 3,24-1,0-1,0-3,12-4,-48 6,0 0,-1-1,1-1,-1 0,0 0,0-1,0-1,-1 0,0-1,-1-1,1 1,-2-2,8-6,-14 11,0 0,0-1,-1 1,0 0,0-1,0 0,0 0,-1 0,0 0,0 0,-1 0,0 0,0 0,0-3,-1-1,0-1,0 1,-1 0,-1 0,0-1,0 1,-1 0,-3-7,0 2,0 1,-1 0,-1 0,0 1,-1 0,0 1,-1-1,-1 2,0 0,0 0,-12-8,-4 2,-1 1,0 2,-1 1,-7-1,-63-30,82 35</inkml:trace>
  <inkml:trace contextRef="#ctx0" brushRef="#br0" timeOffset="13178.753">3455 1892,'-1'4,"-1"-1,0 1,0-1,0 0,0 1,-1-1,0 0,1-1,-1 1,0 0,0-1,-1 1,-11 12,6-4,0 1,1 0,1 0,0 0,1 1,0 0,0 0,2 1,0-1,0 1,1 0,1 1,1-3,0 0,1-1,1 1,0-1,1 1,0-1,0 0,1 0,1 0,0 0,0 0,1-1,0 0,1 0,1 2,4 5,1-1,0 0,0 0,2-1,12 10,-19-19,0-1,0-1,0 1,1-1,-1 0,1-1,0 0,0 0,0-1,0 0,1 0,-1-1,1 0,-1 0,3-1,158-4,159-23,-323 27,-1-1,1 0,-1 0,1 0,-1 0,1-1,-1 1,0-1,0 0,0 0,0-1,0 1,0-1,-1 0,1 0,-1 0,0-1,1 0,-2 0,1-1,-1 0,0 1,0-1,0 0,0 0,-1 0,0-1,0 1,0 0,-1 0,0-1,0 1,0 0,-1-2,0 3,1 0,-1-1,0 1,-1 0,1 0,-1 0,0 0,0 0,0 0,0 1,-1-1,1 1,-1-1,0 1,-3-2,-8-7,0 0,-1 1,-5-2,-26-20,24 11,1-1,0-1,2-1,-4-7,8 10,-1 0,-2 0,0 2,-1 0,-21-16,21 25,0 0,-2 1,1 0,-1 2,0 1,-7-1,4 0,15 4,-1 1,0 1,0 0,0 0,0 1,0 0,-10 0,14 2,1 0,0 0,0 0,0 0,0 1,0 0,0 0,0 1,1-1,-1 1,1 0,-1 0,1 0,0 1,-3 3,5-5,-1 0,1 1,0-1,0 1,0 0,0-1,0 1,1 0,-1 0,1 0,0 1,0-1,0 0,0 0,0 1,1-1,-1 1,2 11</inkml:trace>
  <inkml:trace contextRef="#ctx0" brushRef="#br0" timeOffset="15465.737">5192 1918,'-23'0,"0"2,1 0,-9 2,23-2,0-1,1 1,-1 1,1-1,-1 1,1 1,0-1,0 1,0 1,1-1,-2 2,5-2,0-1,0 1,1 0,0 0,0 0,0 0,0 0,0 0,1 1,0-1,0 1,0-1,0 1,1-1,0 1,1 68,-1-71,0 5,1 0,0 0,1 0,0 0,0 0,0 0,1 0,0-1,0 1,1-1,0 0,0 0,0 0,1 0,0-1,1 1,11 8,0 0,0-2,1 0,14 7,11 7,-15-11,0 0,0-2,1-2,1 0,0-2,0-1,1-1,-1-2,2-1,-1-2,0-1,0-1,22-3,-49 3,0-1,1 1,-1-1,0 0,1 0,-1 0,0 0,0-1,0 0,0 0,0 0,0 0,-1-1,1 1,-1-1,0 0,0 0,0 0,0-1,1 0,-2-1,1 1,-1-1,0 0,0 0,0 0,-1 0,0 0,0 0,0-1,-1 1,0 0,0 0,0-1,0 1,-1 0,-1-5,1 4,-1 0,0 0,0 0,0 0,-1 0,0 0,0 1,0-1,-1 1,0 0,0 0,0 0,-4-3,-8-5,-1 0,0 1,-11-6,9 6,1 0,0-1,-3-4,-9-11,-26-25,-2 3,-17-9,40 34,1 0,-2 1,0 2,-3 0,16 12</inkml:trace>
  <inkml:trace contextRef="#ctx0" brushRef="#br0" timeOffset="17081.317">1847 0,'-12'1,"-1"0,0 0,1 2,-1-1,1 2,0-1,0 2,0-1,0 2,-6 3,14-5,0 0,0 0,0 0,1 0,-1 1,1 0,0-1,1 1,-1 0,1 0,0 1,0-1,0 0,1 1,0-1,0 1,0-1,1 4,-1 6,0 0,1 0,1-1,1 1,0 0,2 6,0-8,1 1,0-1,1 0,0 0,1-1,0 0,1 0,9 10,6 4,0 0,2-2,4 2,0-2,2-2,1-1,0-1,2-1,0-2,1-2,35 11,-12-8,1-3,1-2,0-3,38 0,-89-9,0 0,1-1,-1-1,0 1,0-1,1-1,-1 0,0 0,0-1,5-2,-11 3,0 1,0-1,0 0,0 0,0-1,0 1,0-1,-1 1,1-1,-1 0,0 0,0 0,0 0,0 0,-1 0,1-1,-1 1,0-1,0 1,0-1,0 1,0-1,-1 1,0-1,0 0,0 1,0-1,-1-1,0-6,-1-1,-1 1,0-1,0 1,-1 0,-1 0,0 1,0-1,-3-2,-9-14,-1 1,-17-20,-2 6,-1 2,-37-28,40 36,-4-3,-1 1,-1 3,-13-5,33 21,-1 2,0 0,-1 2,0 0,0 1,-1 2,-16-3,19 8,4 4</inkml:trace>
  <inkml:trace contextRef="#ctx0" brushRef="#br0" timeOffset="18313.123">3532 156,'0'2,"-1"-1,1 1,-1-1,1 1,-1-1,0 1,0-1,0 1,0-1,0 1,0-1,0 0,0 0,0 0,-1 1,-9 11,6-3,1-1,0 0,1 1,0 0,1 0,0 0,0 0,1 0,1 1,-1-1,2 0,-1 0,2 0,0 4,5 23,3-1,0-1,7 13,-7-20,1 3,1-1,1 0,1-1,9 11,-18-32,1 1,0-1,0 0,0 0,1-1,1 0,-1 0,1-1,0 0,1 0,-1-1,1 0,0-1,1 0,-1 0,6 1,45 8,0-3,1-3,0-2,0-3,61-5,-117 2,1 1,-1-1,0 0,0 0,-1-1,1 1,0-1,0 0,-1-1,1 1,-1-1,0 0,0 0,0 0,2-2,-1-1,0 1,0-2,-1 1,0 0,0-1,0 0,-1 0,0 0,2-5,1-9,-1-1,-1 1,-1-1,-1 0,-1 0,-1-17,-2 22,0 0,-1 1,-1-1,0 1,-1 0,-1 0,0 0,-1 1,-1 0,0 1,-1-1,-7-6,-15-18,-1 0,-3 2,-20-16,36 36,-1 1,0 2,-1 0,-1 1,0 1,-1 1,-12-4,-15-3,0 2,0 2,-6 2,49 11,1 0,-1 1,1-1,-1 1,0 1,1-1,-1 1,1 0,-1 1,1 0,0 0,0 0,0 0,0 1,0 0,0 1,-5 3,2 0,0 1,0 0,0 0,1 1,0 0,1 0,0 1,1 0,-3 5,-11 19,14-25,0 1,1-1,0 1,0 1,1-1,0 1,1-1,-2 10,3 1</inkml:trace>
  <inkml:trace contextRef="#ctx0" brushRef="#br0" timeOffset="19686.353">5294 286,'-3'0,"-7"-1,0 1,0 1,0 0,0 0,0 1,-1 1,8-2,0 0,1 0,-1 0,0 1,1-1,-1 1,0 0,1 0,0 0,-1 0,1 0,0 0,0 1,0-1,1 1,-1-1,1 1,-1 0,1 0,0 0,0-1,0 2,-3 8,1 1,0 0,1 0,1 1,0-1,0 0,2 0,1 13,-1-18,0 0,1 0,-1 0,2 0,-1-1,1 1,1-1,-1 0,1 0,0 0,1 0,0-1,0 1,0-1,3 1,10 9,2-2,-1 0,2-1,0-2,14 7,34 11,12 1,-77-29,9 4,1-1,0 0,0-1,0-1,1 0,-1-1,0-1,9 0,-15-1,-1 0,0 0,0 0,0-1,0 0,0 0,0-1,-1 0,1 0,-1-1,0 1,0-1,0-1,0 1,-1-1,0 0,3-4,-1 1,-1 0,0-1,-1 0,0 0,0 0,-1 0,0-1,-1 0,0 0,1-8,0-5,-2-1,-1 1,-1-1,-1-4,0 2,1 9,0 0,-2 1,-3-16,4 26,-1 1,0-1,0 1,0 0,-1-1,1 1,-1 0,-1 1,1-1,-1 0,1 1,-1 0,-2-1,-14-12,-2 2,0 1,0 0,-1 2,-1 1,0 0,0 2,-1 1,-1 1,1 1,-4 0,-15-2,6 0,0 2,-1 2,-15 1,32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04.26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24 132,'-1'0,"0"0,1 1,-1-1,0 0,1 0,-1 1,0-1,1 0,-1 1,0-1,1 0,-1 1,1-1,-1 1,1-1,-1 1,1-1,-1 1,1-1,-1 1,1 0,-1-1,1 1,0 0,0-1,-1 1,1 0,0 0,-5 23,5-21,-2 13,1-1,1 0,0 0,1 0,1 0,0 0,1 0,1 0,0-1,1 0,0 1,1-2,6 11,-6-14,1 0,0 0,1 0,0-1,0 0,1 0,0-1,1 0,0-1,0 0,0 0,1-1,0-1,0 0,1 0,-1-1,4 0,52 15,-14-3,0-2,1-2,0-3,20-1,-66-8,-1 0,1-1,-1 0,1 0,-1-1,1 0,-1 0,0-1,0 0,0 0,0-1,0 0,15-10,-1-1,17-16,-8 7,-12 11,-2-2,0 0,0-1,-1 0,-1-1,7-12,-16 22,-1 0,1-1,-1 0,-1 0,1 0,-1 0,-1 0,0-1,0 1,0-1,-1 1,-1-1,1 0,-1 1,-1-1,0 0,0 1,-1-2,0 2,-2 1,1 0,-1-1,0 1,0 1,-1-1,0 1,0 0,-1 0,1 0,-1 1,-1-1,1 2,-1-1,-3-1,-6-4,0 1,-1 0,0 2,-1 0,0 0,-3 1,-65-15,-25-1,73 16,-1 2,1 2,-1 2,-7 1,38-1,0 1,0-1,0 1,0 1,0 0,1 0,-1 0,1 1,-1 0,1 1,0-1,0 1,1 1,-1-1,1 1,0 0,0 1,1-1,-1 1,1 0,0 1,1 0,-25 34,15-25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19:17.73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10,'0'-4,"0"-2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05.83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164 184,'-28'-1,"16"0,0 1,0 0,0 1,0 0,-7 2,16-3,1 1,-1 0,1 0,-1 0,1 0,-1 0,1 0,0 1,-1-1,1 1,0 0,0-1,0 1,0 0,1 0,-1 0,0 0,1 1,-1-1,1 0,0 1,0-1,0 1,0-1,0 1,0 1,-1 4,1 1,-1-1,1 1,1-1,0 1,0-1,0 1,1-1,0 1,1-1,0 1,0-1,1 0,0 0,1 0,-1 0,2-1,-1 0,1 0,0 0,0 0,1 0,0-1,0 0,0-1,3 3,38 25,2-2,0-3,2-1,18 5,-43-20,-4-1,1-1,-1-1,7 0,31 9,-28-7,0-2,1-1,26 2,-49-9,-1 0,1-1,0 0,-1 0,1-1,-1-1,1 0,-1 0,0-1,0 0,0 0,0-1,0 0,-1-1,4-2,-7 3,-1 0,1 0,-1-1,0 0,0 0,-1 0,1 0,-1 0,0-1,-1 1,1-1,-1 0,0 0,-1 0,1 0,-1-4,2-8,-1 0,0 0,-2 0,0-1,-1 0,-1 5,-1 1,0-1,0 0,-2 1,1 0,-2 0,0 0,-1-2,-18-28,-19-25,37 58,-2-4,-2 1,1 0,-2 0,0 1,0 0,-1 1,-4-2,9 8,-1-1,0 1,0 0,0 1,0 0,-1 0,1 1,-1 1,0-1,0 2,0-1,-8 1,-101 0,-2 6,110-4,0 0,1 1,-1 1,0 0,1 0,-1 1,1 0,0 0,0 1,1 1,-1 0,1 0,1 1,-1 0,-5 7,-5 6</inkml:trace>
  <inkml:trace contextRef="#ctx0" brushRef="#br0" timeOffset="1482.989">1796 80,'0'1,"0"0,-1 0,1 0,0-1,0 1,-1 0,1 0,0-1,-1 1,1 0,-1-1,1 1,-1 0,1-1,-1 1,0-1,1 1,-1-1,0 1,1-1,-1 1,0-1,0 0,1 1,-1-1,0 0,0 0,-26 7,18-6,0 1,1 0,-1 1,1 0,0 0,0 0,0 1,0 1,1-1,-7 6,9-6,2-1,-1 1,0 0,1 0,0 1,0-1,0 1,0-1,1 1,-1 0,1 0,1 0,-1 0,1 1,0-1,-1 4,1 6,0-1,0 1,2 0,0 0,0-1,1 1,1-1,1 1,0-1,0 0,2-1,-1 1,5 4,-1-2,1-1,0 0,1 0,1-1,0-1,1 0,1-1,0 0,0-1,13 7,29 12,1-2,1-2,1-3,19 2,-28-7,-37-14,0 0,0 0,1-2,-1 0,1 0,-1-1,1-1,-1 0,1-1,4-1,-7 0,-1 0,0-1,-1 0,1 0,0-1,-1-1,0 0,0 0,0 0,-1-1,0-1,0 1,6-7,-1-1,0 0,-1 0,-1-2,0 1,-1-1,0-1,1-4,-7 11,-1 0,1 0,-1 0,-1 0,0 0,-1-1,1 1,-2-1,0 1,0-1,-1 1,0 0,-1-1,0 1,-2-8,-2 2,1-1,-2 1,0 0,-2 0,1 1,-2 0,0 0,0 1,-2 1,-6-7,-4-1,0 1,-2 1,0 1,-1 1,-1 2,-10-5,21 12,-19-10,0 2,-2 1,22 10,0 1,0 0,0 1,0 1,0 0,-1 1,-1 0,-8 1,-154 4,170-3,1 0,-1 0,0 1,1 0,0 1,-4 1,-12 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13.31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415 0,'-11'1,"0"0,1 1,-1 0,1 1,0 0,-1 0,1 1,1 1,-1 0,1 0,-8 5,-13 11,2 1,-23 23,39-33,0 0,1 1,1 1,0 0,1 0,-2 5,-44 94,55-113,-8 19,0 0,1 1,1-1,1 1,1 1,0-1,2 0,0 1,1 0,2-1,0 3,0-16,1 0,1 0,-1 0,1-1,0 1,1-1,-1 0,1 0,0 0,1 0,0 0,-1-1,2 0,-1 0,1-1,-1 1,1-1,1 0,-1-1,0 1,3 0,21 9,0-1,1-2,0-1,6 0,-22-5,27 7,2-2,-1-1,1-3,0-1,0-3,2-1,-27-1,1-1,-1-1,0 0,0-2,-1 0,1-1,-1-1,0-1,-1 0,1-1,-2-1,0-1,0 0,13-13,-14 11,-1-1,0 0,-1-1,-1-1,-7 10,-1 0,-1-1,1 0,-1 1,0-1,-1 0,0-1,0 1,0 0,-1 0,0-1,0 0,-1-8,1 1,-2-1,0 1,-1 0,0-1,-2-2,2 11,0 0,0 0,-1 1,0-1,-1 1,1-1,-1 1,0 0,-1 0,1 1,-1-1,0 1,-1 0,-1-1,-79-55,-43-21,74 48,42 27,0 1,0 0,-1 0,1 2,-1-1,0 2,0 0,-1 1,1 0,-10 1,-37-12,43 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16.68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418 1,'-14'0,"1"2,-1 0,1 0,0 2,0-1,0 2,0-1,0 2,1 0,0 0,1 1,-1 1,1 0,0 0,1 1,0 0,-3 5,-13 15,1 1,1 2,2 0,1 1,-6 17,15-29,2 1,-8 22,16-37,-1 0,2-1,-1 1,1 0,0 0,0 1,0-1,1 0,1 0,-1 0,1 0,0 2,1-6,-1 0,0 0,1 0,0 0,0 0,0 0,0-1,0 1,0-1,1 1,-1-1,1 0,0 0,0 1,46 24,-30-18,-1 0,2 0,-1-2,1 0,0-2,1 0,7 0,35 3,28-1,13 0,-67-2,-7-1,0-2,1 0,16-3,-38 1,-1-1,0 0,0 0,0-1,0-1,0 1,0-1,-1 0,1-1,-1 0,0 0,0 0,-1-1,1 0,1-3,3-2,-1-1,0-1,-1 0,0 0,-1-1,0 0,-1 0,0-1,-2 0,1 0,-2-1,0 1,0-1,-2 0,0 0,0 0,-1 0,-1-3,-2 9,1 1,-1-1,0 0,-1 1,0-1,0 1,-1 0,0 0,-1 0,0 1,0 0,0 0,-5-5,-6-6,-1 2,-1 0,0 1,-10-7,-4 1,-1 2,0 1,-1 2,0 1,-2 2,-30-7,41 14,3 2</inkml:trace>
  <inkml:trace contextRef="#ctx0" brushRef="#br0" timeOffset="1503.902">1946 156,'-28'0,"15"-1,0 1,-1 0,1 1,0 0,0 1,-4 2,14-3,-1 0,1 0,0 1,0-1,0 1,0 0,0 0,0 0,0 0,1 1,-1-1,1 1,-1-1,1 1,0 0,0 0,1 0,-1 0,0 0,1 0,0 0,0 1,0-1,0 1,0 2,-1 2,1-1,1 1,-1-1,1 1,1-1,-1 1,1-1,0 1,1-1,0 0,0 0,1 0,-1 0,2 0,-1 0,3 3,0-1,1 1,0-1,1-1,0 0,0 0,1 0,0-1,3 2,21 11,0-1,1-2,0-2,2-1,19 5,270 83,-287-91,0-2,1-1,0-2,0-2,0-2,0-1,1-2,15-3,-48 3,0 0,0-1,-1 1,1-1,0-1,-1 1,1-1,-1 0,0-1,0 0,0 0,-1 0,1 0,-1-1,0 0,0 0,-1 0,1-1,-1 0,-1 1,1-1,-1-1,0 1,0 0,0-1,0-3,0-2,0 0,0 0,-1 0,-1 0,0 0,-1-1,0 1,-1 0,0 0,-1 0,0 0,-1 0,0 0,-5-9,4 11,0 1,-2-1,1 1,-1 0,0 0,-1 0,0 1,0 0,-8-6,-1 2,0 0,-1 1,0 1,-17-7,-8-7,-18-13,22 13,-38-18,62 36,1 0,-1 1,0 1,0 0,-1 1,1 0,-15 0,-61 0,-85 8,161-2,0 1,0 0,1 0,-1 2,1 0,0 0,1 1,0 0,0 1,-1 2,-28 15,6-3,1 1,2 1,0 2,2 1,0 1,2 2,-4 7,29-33,0-1,1 0,-1 1,1-1,0 1,0 0,0 0,0 3,0 5</inkml:trace>
  <inkml:trace contextRef="#ctx0" brushRef="#br0" timeOffset="2835.341">3761 156,'-41'0,"1"2,-13 3,35-2,0 1,0 1,0 0,0 1,1 1,-3 2,2-1,1 1,1 1,-1 0,2 1,-1 1,2 0,-1 1,2 1,-9 11,18-19,0 1,1 0,0 1,0-1,1 0,-1 1,2-1,-1 1,1 0,0 0,1-1,0 1,0 0,1 6,-1-9,1 0,0 0,-1 0,1 0,1-1,-1 1,1 0,0-1,0 1,0-1,1 0,-1 0,1 1,0-2,0 1,1 0,-1-1,1 1,0-1,0 0,0 0,0-1,2 2,216 77,-42-16,-146-54,0-2,1-1,-1-1,1-2,1-2,-1-1,0-2,1-1,22-5,-54 6,0 0,-1-1,1 0,0 0,0 0,-1-1,1 1,-1-1,1 0,-1 0,0 0,0 0,1 0,-2-1,1 1,0-1,0 0,-1 0,0 0,1 0,-1-1,0 1,-1 0,1-1,-1 0,1 1,-1-1,0 0,0 0,0-2,0 0,-1-1,1 1,-1-1,-1 1,1 0,-1-1,0 1,0 0,-1 0,0 0,0 0,0 0,-1 0,0 0,0 1,-1-1,1 1,-4-4,-87-85,55 57,-31-38,53 55,-2 0,0 2,-1 0,0 1,-2 1,0 1,0 1,-22-10,-6-3,-41-21,72 41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22.61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312 389,'-7'1,"0"1,0-1,0 1,0 0,0 1,0 0,-5 2,-17 7,19-9,0 0,1 1,-1-1,1 2,0-1,0 2,1-1,-1 1,1 0,0 1,1 0,-1 0,2 0,-1 1,1 0,0 1,-1 2,-4 7,0 1,2 0,0 0,1 1,2 0,0 0,0 0,2 1,1 0,0 5,3-22,1-1,-1 0,1 1,0-1,0 0,0 0,0 1,0-1,1 0,-1 0,1 0,0-1,0 1,0 0,0-1,1 1,-1-1,1 0,-1 0,1 0,0 0,0 0,0 0,1 0,11 5,0 0,1 0,0-2,7 2,-7-2,199 52,-186-50,1-1,-1-2,1 0,0-2,1-2,-1 0,0-2,0-2,-1 0,1-2,-1-2,0 0,27-12,-43 13,1 0,-1 0,0-1,0-1,-1 0,10-11,-16 15,-1-1,0 0,0 0,0-1,-1 0,0 1,0-2,-1 1,1 0,-2 0,1-1,-1 0,0 1,-1-2,1-4,-1-1,0 1,-1-1,-1 1,0-1,-1 1,0 0,-1-1,-1 1,0 0,-1 1,0-1,0 1,-2-1,-2-1,0 0,0 1,-2 0,0 0,0 1,-1 0,0 1,-1 1,-1 0,1 1,-7-3,-9-6,20 12,1 0,-1 1,1 0,-2 1,1 0,0 0,-1 1,1 0,-1 1,-8-1,-70-2,1 5,-37 5,110-4,0 1,-1 0,1 1,0 0,-9 4,19-6,0 1,-1 0,1 0,0 0,0 0,0 1,1-1,-1 1,0 0,1 0,0 0,0 1,0-1,0 1,0-1,1 1,0 0,-1 0,0 3,-2 13</inkml:trace>
  <inkml:trace contextRef="#ctx0" brushRef="#br0" timeOffset="1585.763">1686 338,'6'-7,"0"0,-1-1,0 1,0-1,0-1,24-35,-15 28,-4 4,1 0,0 1,0 1,3-2,-11 10,0 0,-1 0,1 0,0 0,0 1,0-1,0 1,1 0,-1 0,0 0,1 0,-1 1,0-1,1 1,-1 0,0 0,1 0,-1 0,0 1,1 0,0 0,-1 0,0 1,0-1,-1 1,1 0,0 0,-1 0,1 1,-1-1,0 1,0-1,0 1,0 0,0-1,-1 1,1 0,-1 0,0 0,1 3,1 3,0 0,-1 0,0 1,0-1,-1 0,-1 2,0-3,0 0,-1 0,-1 0,1 0,-1 0,-1 0,0 0,0-1,0 1,-1-1,0 0,0 0,-1 0,0 0,-5 5,-14 13,0-2,-1 0,-12 7,-18 16,44-37,0 0,0-1,-1 0,0-1,-1-1,-4 2,12-5,-4 2,-1 0,1 1,1 0,-1 1,1 0,-3 3,8-7,0 0,0 1,0-1,1 0,-1 1,1 0,0-1,0 1,0 0,0 0,1 0,0 0,0 0,0 0,0 1,1-1,-1 2,2-5,-1 1,1 0,-1-1,1 1,0 0,-1-1,1 1,0 0,0-1,0 0,1 1,-1-1,0 0,0 1,1-1,-1 0,1 0,-1 0,1 0,-1 0,1 0,0-1,0 1,-1-1,1 1,0-1,0 1,-1-1,1 0,0 0,11 2,0 0,0-2,11 1,-18-1,164-5,-148 5</inkml:trace>
  <inkml:trace contextRef="#ctx0" brushRef="#br0" timeOffset="3234.381">2334 157,'-12'-2,"-1"1,1-2,0 1,0-2,0 0,0 0,1-1,0 0,-4-3,3 1,-1 1,0 1,0 0,0 1,0 0,0 1,-7-1,18 4,0 0,0-1,1 1,-1 0,0 0,0 1,0-1,0 0,0 1,0-1,1 1,-1-1,0 1,0 0,1 0,-1 0,0 0,1 0,-1 0,1 0,0 1,-1-1,1 0,0 1,0-1,-1 1,1-1,1 1,-2 0,2 0,-1 0,1 1,-1-1,1 0,0 0,0 0,0 0,0 0,0 1,1-1,-1 0,1 0,-1 0,1 0,0 0,0 0,-1 0,1 0,1 0,-1 0,0-1,0 1,1 0,-1-1,1 1,5 6,-1-1,0 1,0 0,-1 0,0 0,0 1,-1 0,-1 0,1 0,-1 0,-1 1,0-1,0 1,0-1,-2 1,1 4,-1-12,0 0,0 0,0 1,1-1,-1 0,0 0,1 0,0 0,-1 0,1 0,0 0,0 0,0-1,1 1,-1 0,0 0,0-1,1 1,-1-1,1 1,0-1,-1 0,1 1,0-1,0 0,0 0,0 0,0-1,0 1,0 0,0-1,0 1,1-1,7 0,0 0,0-1,0 0,0-1,0 0,-1 0,1-1,46-7,-53 9,0 1,0 0,0 1,1-1,-1 1,0-1,0 1,0 0,0 0,0 0,0 0,-1 1,1-1,0 1,-1 0,1 0,-1 0,1 0,1 2,-2-1,1 1,-1 0,0 0,0 0,0 0,-1 0,1 0,-1 0,0 1,0-1,0 0,-1 5,1 10,-2-1,0 1,-1 0,-1-1,-1 1,-1 0,2-6,0-1,-1 1,0-1,-1 0,-3 5,6-13,-1-1,1 1,-1-1,1 1,-1-1,0 0,-1 0,1-1,0 1,-1-1,0 1,1-1,-1 0,0 0,0-1,0 1,0-1,-1 0,-25 6,0-1,0-1,-26-1,45-3</inkml:trace>
  <inkml:trace contextRef="#ctx0" brushRef="#br0" timeOffset="5154.221">2853 27,'-4'-3,"0"0,0 0,-1 1,1 0,-1-1,1 2,-1-1,0 0,0 1,1 0,-1 0,0 0,0 1,-4 0,1 0,1 0,0 0,-1 1,1 0,-1 0,1 1,0 0,0 0,-3 2,1 0,1-1,1 2,-1-1,0 1,1 1,-4 3,8-6,0 1,0 0,0 0,1 0,-1 0,1 0,0 0,0 1,1-1,-1 1,1 0,-1 4,-6 27,1 1,2-1,2 2,1-1,3 35,-1-70,0 1,0 0,1 0,-1 0,1 0,0 0,-1 0,1 0,0-1,1 1,-1 0,0-1,1 1,0-1,-1 0,1 1,0-1,0 0,0 0,1 0,-1 0,0 0,1-1,-1 1,1-1,-1 0,1 1,0-1,0 0,0-1,2 1,6 0,1 0,0-1,0-1,0 0,-1 0,1-2,3 0,17-3,-20 4,0 0,0 1,0 1,0 0,0 0,8 2,-17-1,0 0,0-1,0 1,0 0,0 1,0-1,-1 0,1 1,0 0,-1 0,1-1,-1 1,0 1,1-1,-1 0,0 1,0-1,0 1,-1-1,1 1,-1 0,1 0,-1 0,0 0,0 0,0 0,-1 1,2 2,-2 0,1 1,-1-1,1 0,-2 1,1-1,-1 0,0 0,0 0,-1 1,0-1,0 0,0 0,-1-1,-1 5,-8 10,-1 0,-1-1,-10 12,-3 3,15-19,1 0,-1-1,-1 0,-1-1,0-1,-1 0,0-1,0 0,-1-2,-1 0,1 0,-9 1,12-6</inkml:trace>
  <inkml:trace contextRef="#ctx0" brushRef="#br0" timeOffset="6370.333">3812 208,'0'-1,"-1"0,1 0,-1 0,1 0,-1 0,1 0,-1 0,0 0,0 0,1 0,-1 0,0 1,0-1,0 0,0 1,0-1,0 0,0 1,0-1,0 1,0 0,0-1,0 1,0 0,0 0,0-1,-1 1,0 0,-33-3,30 3,0 0,1 0,-1 1,0-1,1 1,-1 0,1 1,-1-1,1 1,0 0,0 0,0 0,0 1,0-1,0 1,-1 1,0 1,0 1,0-1,0 1,1 0,0 1,0-1,0 1,1-1,-2 6,-2 10,1-1,1 1,0 0,2 0,1 0,0 8,2-18,-1 7,0 0,2 0,1 6,-2-19,2 0,-1 0,1 0,-1-1,2 1,-1 0,1-1,-1 1,2-1,-1 0,0 0,2 1,10 9,0 0,1-1,0-1,1 0,1-2,0 0,0-1,1 0,0-2,1 0,0-2,6 2,47 10,1-3,56 4,-127-19,9 2,1-1,-1 0,0 0,0-1,0-1,1 0,-1-1,0 0,0 0,0-2,-1 1,1-2,-1 1,0-2,0 1,-1-2,1 0,-5 2,0 0,0 0,0-1,-1 0,0 0,0 0,-1-1,0 0,0 0,0 0,-1 0,0 0,-1-1,1 0,-2 1,1-1,-1 0,0-1,2-16,-2 0,0 0,-2 1,-1-1,-2-6,1 6,-2 0,0 1,-2 0,-1 0,0 0,-2 1,-1 0,-1 1,-1-2,3 10,0 1,0-1,-1 2,-1-1,0 2,-1-1,0 2,0 0,-1 0,-1 1,0 1,0 0,0 2,-2-1,-31-11,5 1,-1 2,-35-7,54 18</inkml:trace>
  <inkml:trace contextRef="#ctx0" brushRef="#br0" timeOffset="7749.278">5314 105,'-17'0,"1"1,-1 0,0 1,1 1,-1 0,1 1,-2 2,12-4,1 0,-1 1,1-1,-1 1,1 1,0-1,0 1,0 0,0 0,1 0,0 1,0 0,0-1,0 1,1 1,0-1,0 0,0 1,1 0,0-1,0 2,-9 42,2 0,2 1,2 0,3 0,3 25,-1-53,1 0,1 0,1 0,0 0,2-1,1 1,1-1,4 8,-6-18,0-1,0 0,2 0,-1-1,1 0,0 0,1 0,0-1,1 0,-1-1,1 1,1-2,-1 1,1-2,0 1,10 3,-6-4,0 0,0 0,1-1,0-1,-1-1,1 0,0-1,0 0,0-1,0-1,8-2,-18 2,1-1,-1-1,0 1,0-1,0 0,0 0,-1-1,1 1,-1-1,0 0,0 0,0 0,-1-1,1 0,0 0,3-7,1 0,-1 0,-1 0,0-1,2-9,3-15,-1 0,-3-1,0 0,-3-1,-1 1,-2-1,-1 0,-4-16,3 47,0 1,0 0,-1-1,0 1,-1 0,0 0,0 0,0 1,-1-1,1 1,-2 0,1 0,-1 0,0 0,0 1,0 0,-1 0,0 0,-15-9,1 1,-2 0,0 2,-19-7,12 5,17 7,-1 1,1 1,-1 0,-6-1,-1 2</inkml:trace>
  <inkml:trace contextRef="#ctx0" brushRef="#br0" timeOffset="10083.144">442 1867,'-5'1,"-1"0,1 0,0 0,0 0,0 1,-1 0,2 0,-1 0,0 1,0 0,1 0,-1 0,1 0,0 1,0 0,0-1,1 1,-1 1,1-1,0 0,0 1,-1 3,-7 12,1 0,1 0,1 1,-5 18,6-15,0 0,2 1,0-1,0 22,4-39,1 0,0 0,0 0,1 0,0 0,0 0,1 0,0 0,0-1,0 1,1-1,0 0,0 1,1-1,0-1,0 1,0 0,1-1,3 4,10 7,1 0,0-2,1 0,6 2,-16-11,0 0,1 0,-1-1,1 0,0-1,0-1,1 0,-1 0,0-1,3 0,222-2,-93-1,-121 2,-1-1,0-1,1 0,15-6,-28 6,-1 0,0-1,0 0,-1-1,1 0,-1 0,0 0,0-1,0 0,0-1,-1 1,0-1,3-4,7-11,-1 0,-1-1,-1-1,-1 0,-1-1,-1 0,-1 0,5-25,-13 42,0 0,-1-1,0 1,0-1,0 1,-1 0,0-1,0 1,-1 0,0-1,-1 1,1 0,-1 1,0-1,-1 0,0 1,0 0,0 0,-1 0,-1-1,-16-18,-1 1,-1 2,-1 0,-1 2,12 8,1 1,-1 0,1 2,-1-1,-1 2,0-1,0 2,-1 0,1 1,-1 1,-1 0,1 1,-1 1,0 1,-13-1,1 3,-1 2,1 1,0 1,1 2,-14 4,-4 4,1 1,1 2,-1 3,25-10,0 0,1 1,0 1,-6 7,0 2</inkml:trace>
  <inkml:trace contextRef="#ctx0" brushRef="#br0" timeOffset="11464.342">2283 1686,'-12'1,"0"0,0 0,1 1,-1 1,1 0,-1 0,1 2,0-1,0 1,1 1,0-1,0 2,0 0,1 0,-2 2,-10 10,0 2,1 0,1 2,2 0,-9 15,23-34,0 0,1 0,0 0,-1 1,2-1,-1 1,0 0,1-1,0 1,0 0,0 0,1-1,0 1,0 0,0 3,2 2,0 0,1-1,0 1,0-1,1 0,1 0,0 2,6 9,0 1,1-1,2-1,0-1,1 0,0 0,2-2,0 1,-4-6,0-1,0-1,1 0,0-1,0 0,1-1,0-1,1-1,-1 0,1 0,15 1,4-2,1-2,-1-2,1-1,-1-1,0-2,0-2,0-1,-1-2,0-1,0-1,6-5,-26 10,-1 0,0-1,0-1,-1 0,0 0,0-1,5-6,-10 8,-1 0,0-1,0 0,0 0,-1 0,0-1,-1 0,0 1,0-2,-1 1,2-8,-3 8,1-1,-2 1,1-1,-1 0,-1 0,0-5,0 10,-1 0,0 0,0 0,0 1,-1-1,0 0,1 1,-2-1,1 1,0 0,-1 0,0 0,0 0,-2-2,-36-38,-2 1,-2 2,-8-2,28 23,-2 2,0 0,0 2,-2 2,0 0,-25-7,-8 1,37 13</inkml:trace>
  <inkml:trace contextRef="#ctx0" brushRef="#br0" timeOffset="12830.69">3838 1712,'-4'-3,"0"0,0 1,0-1,0 1,0 0,0 0,-1 1,1-1,-1 1,1 0,-1 0,0 0,-2 1,-63-2,56 4,1 0,-1 0,1 1,0 1,0 0,0 1,1 0,0 1,0 1,-11 7,-2 3,1 1,1 1,1 1,-9 11,24-24,1 0,0 1,0 0,0 0,1 0,-4 9,7-13,0 1,1-1,0 0,0 1,0-1,0 1,1-1,-1 1,1-1,1 1,-1-1,0 1,1-1,0 1,0-1,1 1,4 11,0 0,2-1,0 0,1 0,0 0,1-1,1-1,0 0,1 0,1-1,32 29,2-2,11 5,-18-14,-16-11,1-2,0-1,1 0,27 10,-38-20,0-1,1 0,0-1,0 0,0-2,0 0,0 0,1-2,-1 0,1-1,24-1,-13 1,1-2,-1 0,5-3,-25 4,-1 0,0 0,0 0,0-1,0 0,-1 0,1-1,-1 0,0 0,0-1,0 1,-1-1,0 0,3-3,-1-2,-1 1,1-2,-1 1,-1-1,0 1,-1-1,0-1,0 1,-1-1,-1 1,0-1,-1 0,0 0,0 0,-1-1,-1-2,-1 1,0 0,0 0,-1 0,-1 0,-1 1,0-1,0 1,-1 0,-1 0,0 1,-5-6,-6-6,-2 0,-1 1,0 1,-2 0,0 2,-1 1,-1 1,-1 1,-1 2,0 0,-1 2,0 0,-2 2,-1-1,4 2,0 0,-19-3,27 7,3 0</inkml:trace>
  <inkml:trace contextRef="#ctx0" brushRef="#br0" timeOffset="14251.888">5237 1763,'0'1,"-1"1,1-1,-1 0,1 0,-1 0,0 0,0 0,1 0,-1 0,0 0,0 0,0 0,0 0,0 0,0-1,0 1,0 0,-1-1,1 1,0-1,-33 15,24-10,6-3,-41 17,1 3,1 2,-12 10,50-30,1-1,1 0,-1 1,0 0,1 0,0 0,0 0,0 0,0 1,1-1,-1 1,1 0,0 0,1 0,-1 0,1 0,0 0,0 0,1 0,0 0,0 1,0 2,0-1,1-1,0 0,1 1,-1-1,1 0,0 1,1-1,-1 0,1-1,1 1,-1 0,1-1,0 0,0 0,0 0,1 0,2 1,4 2,0-1,0 0,1-1,0 0,1-1,-1-1,8 3,0-1,-1 1,15 9,-11-4,0-1,0 0,1-2,24 7,-41-15,0 1,0-1,0 0,0 0,0-1,0 0,0 0,0-1,0 0,0 0,0 0,0-1,0 0,0-1,-1 1,1-1,-1-1,0 1,0-1,2-2,79-72,-45 39,-37 35,-1-1,0 1,0-1,0 0,-1 1,1-2,-1 1,-1 0,1-1,-1 1,0-1,0 0,0 0,-1 0,0 0,0 0,0 0,-1 0,0 0,-1-4,0 1,-1 0,0 0,0 0,-1 0,0 1,-1-1,0 1,0 0,0 0,-1 1,-1-1,1 1,-7-6,-10-9,-2 0,-1 2,0 1,-2 1,0 1,-10-4,-174-110,203 127,0 1,-1 0,1 0,-1 1,0 0,1 0,-1 1,0 0,-7 1,-10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40.46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292 28,'-9'1,"0"0,0 0,1 0,-1 1,0 1,1 0,-1 0,1 0,0 1,0 0,0 1,0 0,1 0,0 0,0 1,0 0,1 1,0-1,0 1,-1 3,-11 16,1 1,1 0,1 1,2 1,-1 6,5-10,2 0,1 1,1-1,1 1,1 0,2 0,0 0,2 1,0-1,3 2,-2-13,0-1,1 1,1-1,0 0,1 0,0 0,2-1,-1 0,1 0,1 0,1-1,-1-1,2 1,0-1,0-1,1 0,0 0,1-1,0 0,6 2,29 14,35 13,-60-29,1-2,0-1,0 0,0-2,3 0,35 3,1-3,-1-3,56-6,-108 4,-1 0,0-1,1 0,-1-1,0 0,0 0,-1-1,1 1,-1-2,1 1,-1-1,-1 0,1-1,-1 1,0-1,0-1,-1 1,1-1,-1 0,-1 0,0 0,4-8,0-4,0-1,-1 1,-1-2,-1 1,-1-1,-1 0,-1 1,0-18,2-87,-10-60,5 171,-1 0,0 0,-1 1,0 0,-1-1,-1 1,0 1,-2-3,3 7,-1 0,0 0,-1 0,0 0,0 1,-1 0,0 0,0 1,-1 0,1 0,-9-5,-16-8,0 1,-1 1,-1 2,-12-3,35 14,-1 1,0 0,1 1,-1 1,0 0,0 0,0 1,0 1,0 0,0 0,1 1,-1 1,0 0,1 0,-6 4,8-3,-23 9,-1 0,0-3,-17 4,24-10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29:46.97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550 130,'-6'-1,"1"0,-1-1,0 1,0-1,1-1,-1 1,1-1,0 0,-1 0,1-1,-2-1,-36-20,29 20,-1 1,0 0,1 1,-1 0,0 1,-1 1,-3 1,9 0,0 1,0 0,1 0,-1 1,0 1,1-1,-1 2,1-1,0 1,0 1,-7 4,-1 2,1 1,0 1,1 0,0 1,1 1,0 0,2 1,0 1,-8 13,13-19,2 0,-1 1,1 0,1 0,0 0,1 0,0 0,1 1,0 0,1-1,0 1,1 0,0-1,2 1,-1 0,2 4,-1-11,0-1,0 1,1 0,0-1,0 0,0 0,0 0,1 0,0 0,0-1,0 1,1-1,2 2,13 9,0-1,17 9,-13-9,-8-5,0-1,0 0,1-2,0 0,0-1,0 0,1-2,0 0,8 0,35 1,0-3,9-3,-7 0,-23 2,-19 1,0-1,-1-2,16-2,-30 3,0 0,1-1,-1 0,0 0,0-1,-1 0,1 0,-1 0,1 0,-1-1,0 0,0 0,0-1,-1 1,5-5,-1-1,0 1,-1-2,0 1,0-1,0-3,-5 11,-1 0,0 0,1 0,-1-1,-1 1,1 0,0-1,-1 1,0 0,0-1,0 1,0 0,0-1,-1 1,1 0,-1-1,0 1,0 0,0 0,-1 0,1 0,-1 0,0 0,1 0,-2 0,-25-30,-1 2,-2 1,-11-7,-49-49,71 67,0 2,-1 1,-13-8,17 13</inkml:trace>
  <inkml:trace contextRef="#ctx0" brushRef="#br0" timeOffset="1480.041">1820 79,'-35'0,"0"1,1 2,-19 4,37-3,1 0,-1 0,1 2,1 0,-1 0,1 2,0 0,-12 9,4-1,0 1,1 2,0 0,2 1,1 1,-1 2,12-13,0-1,1 1,1 0,0 1,0-1,1 1,-1 6,3-10,1-1,0 1,0 0,1 0,-1-1,1 1,1 0,0-1,0 1,0 0,0-1,1 1,1 0,0 1,1-1,0-1,0 1,1 0,-1-1,2 0,-1 0,0-1,1 1,0-1,1-1,-1 1,1-1,0 0,6 3,15 6,1-2,0 0,11 1,-39-12,80 25,1-4,1-3,1-4,59 2,-138-16,0-1,0 1,0-1,1 0,-1 0,0 0,0-1,0 0,-1 1,1-2,0 1,-1-1,1 1,-1-1,0-1,0 1,0-1,0 1,-1-1,0 0,1-1,9-12,-2-1,-1 0,0 0,5-15,-11 25,-1 1,1-2,-1 1,0 0,-1-1,0 1,0-1,-1 1,0-1,-1 0,0-4,0 9,-1 1,1-1,-1 1,0-1,0 1,0-1,0 1,-1 0,0 0,1 0,-1-1,0 1,-1 1,1-1,0 0,-1 1,1-1,-1 1,0 0,0 0,0 0,0 0,0 0,-1 1,1-1,-1 1,-25-12,0 0,1-2,1-1,0-1,1-2,1 0,-15-16,33 27,-1 1,0 0,-1 0,0 1,0 1,0-1,0 1,-1 1,0 0,0 0,-1 0,-7 1</inkml:trace>
  <inkml:trace contextRef="#ctx0" brushRef="#br0" timeOffset="3281.225">3013 1,'-7'0,"1"1,-1 1,1-1,-1 1,1 0,0 1,0-1,0 1,0 0,0 1,1 0,-1 0,1 0,0 0,-2 3,-10 10,1 0,1 1,-9 13,20-25,-34 47,-15 29,43-64,1 0,0 1,1 0,1 0,1 1,-3 18,9-36,-1 0,1 1,0-1,0 1,-1-1,2 0,-1 1,0-1,0 0,1 1,0-1,-1 0,1 0,0 1,0-1,0 0,0 0,0 0,1 0,-1 0,1 0,-1-1,1 1,0 0,0-1,-1 1,1-1,0 0,0 1,1-1,-1 0,0 0,0-1,0 1,1 0,0 0,11 2,0-1,0 0,0 0,1-2,9 0,-11 0,26 0,65 1,31-7,-127 5,1-1,-1 1,0-2,0 1,0-1,-1 0,1-1,-1 0,0 0,0-1,6-4,-8 5,-1 0,1 0,-1 0,0-1,0 0,0 1,0-2,-1 1,0 0,0-1,0 1,-1-1,0 0,0 0,0 0,-1-1,2-26,-1-1,-2 0,-1 1,-3-14,4 43,-1 1,0-1,0 1,0-1,0 1,0 0,0-1,-1 1,0 0,0 0,0 0,0 0,0 1,0-1,-1 0,1 1,-1 0,0-1,-1 1,-6-4,0 0,-1 1,0 0,0 1,-2-1,-40-17,-42-30,78 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16.66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444 146,'0'-2,"-1"-1,1 1,-1-1,0 1,0 0,0-1,0 1,0 0,-1 0,1 0,-1 0,1 0,-1 0,0 0,1 1,-2-1,-33-27,30 24,-5-3,0 1,0 0,0 1,-1 0,0 1,0 0,0 1,-1 0,0 1,1 1,-1 0,0 0,-13 1,-114-13,137 15,1-1,0 0,-1 1,1 0,-1 0,1 0,0 0,0 0,0 0,0 0,0 1,0-1,0 1,0-1,0 1,1 0,-1 0,0 0,1 0,0 0,-1 0,1 0,0 0,0 0,0 1,1-1,-1 0,0 1,1-1,0 1,-1-1,-2 16,1-1,0 1,1-1,1 3,0-11,2 143,7 0,11 39,58 306,-31-210,-8-15,-12 3,-9 117,-22 189,6-547,1 0,6 27,-4-28,-1 0,0 27,-5 720,1-776,-1 4,1 0,1 0,-1 0,1 0,1 0,0 0,1 4,-2-9,0-1,0 0,1 0,-1 1,1-1,-1 0,1 0,0-1,0 1,0 0,0-1,0 1,0-1,0 1,1-1,-1 0,0 0,1 0,-1 0,1-1,-1 1,1-1,-1 1,1-1,-1 0,1 0,66 3,0-3,26-5,28 0,35 4,-137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26.08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29,'16'-1,"0"-1,0 0,-1-1,5-2,52-7,-25 9,0 3,17 3,-42-1,0 1,-1 1,0 1,0 1,0 0,3 4,-17-7,0 1,0 1,0 0,-1 0,0 0,1 0,-2 1,1 0,-1 0,0 1,4 6,-6-8,0 0,0 0,0 0,-1 0,0 0,0 0,0 1,0-1,-1 1,0 0,0-1,-1 1,1 0,-1 0,-1-1,1 1,-1 0,0-2,-1-1,0 1,0-1,0 0,0 0,0 0,-1 0,1 0,-1 0,0-1,0 1,0-1,0 0,0 0,0 0,-1 0,1 0,-1-1,1 1,-1-1,-3 0,-14 5,0-1,0-1,-10 0,14-2,-36 1,40-3,1 1,-1 0,0 1,-11 2,24-4,-1 0,1 0,0 0,-1 0,1 1,0-1,-1 0,1 0,-1 0,1 0,0 0,-1 0,1 1,0-1,-1 0,1 0,0 0,0 1,-1-1,1 0,0 0,0 1,-1-1,1 0,0 1,0-1,0 0,-1 1,1-1,0 0,0 1,0-1,0 1,0-1,0 0,0 1,0-1,0 0,0 1,0-1,0 1,0-1,0 0,0 1,0-1,1 0,-1 1,0-1,0 0,0 1,0-1,1 0,-1 1,0-1,0 0,1 0,-1 1,0-1,22 17,-18-15,32 20,2-2,0-2,38 13,45 20,-103-41,0 0,-1 1,0 1,-1 0,9 10,-22-20,-1 1,1 0,-1 0,0 1,0-1,0 0,0 1,0-1,-1 1,0 0,0-1,0 1,0 0,0 0,-1 0,0 0,1-1,-1 1,-1 0,1 1,-1-2,1 0,-1-1,0 1,1-1,-1 1,-1 0,1-1,0 0,-1 1,1-1,-1 0,1 0,-1 0,0 0,0 0,0 0,0 0,0-1,-1 1,1-1,0 1,-1-1,1 0,-1 0,1 0,-1 0,0-1,-2 1,-74 11,-1-3,1-4,-24-4,81-1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31.4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75 160,'-3'4,"1"-1,-1 0,1 1,0 0,0-1,1 1,-1 0,1 0,-1 0,1 0,0 1,1-1,-1 1,-2 59,3-46,0-17,-2 28,2 1,2-1,0 1,6 25,-5-46,-1 0,1 0,0 0,1-1,0 1,1-1,-1 0,1 0,1-1,0 0,0 0,0 0,1 0,0-1,0 0,1-1,5 4,1-1,0-1,1-1,0 0,0-1,0-1,1 0,-1-1,1-1,1 0,8 0,0-1,1-1,-1-1,0-2,11-2,-31 4,-1 0,1 0,0 0,0-1,-1 0,1 0,-1 0,0 0,1-1,-1 1,0-1,-1 0,1 0,0-1,-1 1,0-1,2-2,-1 0,-1 0,0-1,0 0,0 1,-1-1,0 0,-1 0,1 0,-1-1,-1 1,1-7,1-32,-2 0,-1 0,-6-25,5 55,-1 1,-1 0,0 0,-1 1,0-1,-1 1,-1 0,0 1,-1-1,0 1,-1 1,-7-8,7 10,-1 0,0 0,0 1,-1 0,0 1,0 1,-1-1,0 2,-1 0,1 0,-1 1,0 1,0 0,-1 1,1 0,-6 0,-30-1,-1 2,1 2,-33 5,80-5,0 1,0-1,0 0,0 1,0-1,0 1,0 0,0 0,0 0,0 0,1 0,-1 0,0 0,1 1,-1-1,1 0,-1 1,1 0,-1-1,-8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27.67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3,'60'0,"-26"-2,0 2,0 1,0 2,-1 1,23 7,-53-11,0 1,0 0,0 0,-1 0,1 0,0 0,-1 1,1-1,-1 1,1 0,-1 0,0 0,1 0,-1 0,0 0,-1 1,1-1,0 1,-1-1,1 1,0 2,-1-1,0-1,0 1,-1 0,0 0,1 0,-1 0,-1 0,1 0,-1 0,1 0,-1 0,0 0,-1 0,0 2,-3 6,-1-1,0 0,0 0,-1 0,-1-1,0 0,0 0,-1-1,-7 6,1-3,5-4,0 0,0 0,1 1,0 1,-6 7,13-14,1-1,-1 0,1 1,-1-1,1 1,0 0,0-1,0 1,1 0,-1-1,1 1,-1 0,1 0,0 0,0-1,0 1,0 0,1 0,-1-1,1 1,0 0,0 0,0-1,0 1,0-1,0 1,1-1,0 2,3 3,0-1,0 0,1 0,-1-1,1 1,0-1,1-1,0 1,-1-1,1 0,1 0,-1-1,0 0,1 0,0-1,2 0,18 4,0-2,1-1,27-1,-14 0,-21 1,-4 1</inkml:trace>
  <inkml:trace contextRef="#ctx0" brushRef="#br0" timeOffset="2515.077">258 781,'0'836,"0"-802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2:37.76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1629 283,'-108'-2,"40"-1,-1 4,-59 8,104-4,1 0,-1 2,1 0,0 2,1 1,0 0,1 2,-11 7,-23 19,2 1,-22 24,-30 31,5 4,-69 88,146-158,2 0,0 1,2 2,1 0,2 0,1 2,1 0,2 0,1 2,2-1,2 1,-2 14,3 13,2 0,3 0,3 0,2 0,3 0,3-1,2 0,3-1,3 0,2-2,3 0,2-1,16 24,-15-35,1-1,2-1,2-2,2-1,2-1,27 22,8-1,3-4,2-3,2-3,3-3,1-4,3-4,1-4,1-3,68 16,85 12,1-11,3-9,1-12,21-9,-183-17,1-3,0-4,79-15,-120 12,1-3,-2-1,0-2,0-2,-1-1,-1-3,-1-1,17-12,-40 21,-1 1,0-2,-1 0,0 0,-1-1,0-1,-1 0,-1-1,0 0,-1 0,0-1,0-4,4-12,-2-1,-1 0,-2 0,-1-1,2-30,-1-13,-4 0,-3 0,-4 0,-2 0,-17-75,1 51,-5 0,-5 1,-4 2,-11-15,-41-84,-8 5,-52-68,129 229,0-1,-2 1,-1 1,-1 0,-2 2,-25-24,-17-4,-2 3,-3 3,-1 3,-3 3,-1 3,-44-14,-17-4,-127-35,45 35,-2 9,-180-15,360 60</inkml:trace>
  <inkml:trace contextRef="#ctx0" brushRef="#br0" timeOffset="2589.071">2096 4326,'-58'0,"-178"4,186 0,0 2,0 3,-33 10,9 4,0 4,2 2,2 4,-47 30,17-3,3 5,-71 63,87-58,3 3,3 3,4 4,3 3,3 2,-42 78,70-96,3 2,3 1,3 1,3 1,-11 60,15-38,5 1,4 0,5 1,3 37,4-72,4-1,2 1,2-1,4-1,11 34,-10-50,2-2,2 0,1 0,3-2,1-1,1 0,29 33,-14-26,2-2,2-1,2-3,42 31,-20-24,3-2,1-3,23 6,53 17,3-6,2-8,61 10,48 1,3-11,2-12,1-11,116-10,-201-16,169-23,-233 7,-1-4,-1-6,54-21,-128 33,0-2,-1-1,-1-2,33-22,-56 31,-1-2,0 0,-1-1,0 0,-1-1,-1-1,0 0,-1 0,0-1,-1-1,-1 0,5-11,12-36,-3-1,-3-1,-3-1,-3 0,6-61,-13 44,-2-1,-5 1,-3-1,-10-48,3 68,-3 0,-3 1,-2 1,-3 0,-3 1,-5-3,-5-5,-4 2,-2 1,-3 2,-3 2,-3 2,-247-272,10 12,189 207,-5 5,-4 4,-5 5,-4 6,-5 4,-31-13,88 63,-206-122,189 117,-3 5,-36-12,-95-32,193 76</inkml:trace>
  <inkml:trace contextRef="#ctx0" brushRef="#br0" timeOffset="4933.765">2355 8576,'0'-1,"-1"-1,1 1,0-1,-1 1,0 0,1-1,-1 1,0 0,0 0,0-1,0 1,0 0,0 0,0 0,0 0,0 0,0 0,-1 1,1-1,0 0,-1 1,0-1,-34-13,9 9,-1 0,0 2,0 1,0 1,0 1,0 2,0 0,-3 3,-8 3,1 1,0 1,1 3,1 1,-23 12,-28 19,3 4,1 4,4 3,1 3,3 4,3 3,3 3,-19 29,42-42,2 2,2 2,3 2,3 2,-8 23,21-35,3 1,2 1,2 0,3 1,2 1,2 0,2 8,2 17,4-1,2 1,6 10,-1-38,3 0,2-1,2 0,3-1,6 11,6 5,3-1,2-2,4-1,2-2,2-1,23 21,-23-34,2-2,2-2,1-1,2-3,3-2,0-2,44 21,35 7,2-5,3-6,2-6,61 9,84 9,203 15,-152-40,-230-32,-1-5,23-5,-99 1,-1-1,1-1,-1-1,0-2,-1 0,0-2,0 0,-1-2,15-9,-20 10,0-2,-1-1,0 0,-1-1,-1 0,0-2,-1 0,0 0,-2-1,0-1,7-13,-1-6,-2 0,-1-2,-2 0,-2 0,-1-1,-2-1,2-37,-3-25,-5 0,-7-61,-2 76,-3-1,-5 2,-3-1,-3 2,-5 1,-3 1,-4 2,-37-68,22 61,-4 3,-3 1,-4 3,-49-50,9 26,-4 4,-5 5,-4 5,-82-49,33 31,-118-57,-205-72,113 60,204 100,146 69</inkml:trace>
  <inkml:trace contextRef="#ctx0" brushRef="#br0" timeOffset="6597.356">3962 1915,'3'1,"0"1,1 0,-1-1,0 1,0 1,0-1,0 0,0 1,-1-1,1 1,-1 0,0 0,1 1,9 9,74 69,372 365,272 251,-716-686,79 72,3-3,4-5,22 8,-56-47,23 6,6 4,-57-29,21 13,-43-20</inkml:trace>
  <inkml:trace contextRef="#ctx0" brushRef="#br0" timeOffset="7185.788">6165 3314,'1'3,"1"0,-1-1,1 1,0-1,0 0,0 0,0 0,0 0,0 0,1 0,-1 0,2 0,6 6,39 35,-2 3,-3 1,-1 3,-25-28,-1 2,-1 0,-1 1,-1 1,-1 0,-2 0,-1 1,0 2,-2 2,-1 1,3 29,-8-44,-1-1,-1 0,0 0,-1 0,-1 0,-3 13,3-24,1 0,-1 0,0-1,0 1,-1 0,1-1,-1 1,0-1,0 0,-1 0,1 0,-1 0,-4 3,1-2,-1 0,0 0,0 0,0-1,0 0,-1-1,-6 2,-15 3,0-2,-1-1,1-2,-10 0,37-3,-38 3,1-2,0-2,-1-2,1-1,0-2,1-2,0-2,-36-14,9 1,1 0,-45-23,81 30</inkml:trace>
  <inkml:trace contextRef="#ctx0" brushRef="#br0" timeOffset="8148.169">4532 6476,'655'-22,"-9"-26,-502 36,-116 10,80-7,18-8,-91 10,-1-1,0-1,0-2,-1-1,19-11,29-13,-50 25</inkml:trace>
  <inkml:trace contextRef="#ctx0" brushRef="#br0" timeOffset="9085.662">6320 6062,'117'-1,"131"3,-238-2,0 1,0 0,0 1,0 0,1 1,-9-3,-1 0,0 1,0-1,0 1,0-1,0 1,0-1,0 1,0 0,0 0,0 0,0-1,0 1,0 0,-1 0,1 0,0 0,0 1,-1-1,0 1,0-1,0 0,0 0,0 0,0 1,0-1,0 0,-1 0,1 0,0 1,-1-1,1 0,-1 0,1 0,-1 0,0 0,1 0,-1 0,0 0,0 0,0-1,0 2,-10 7,0-1,0 0,-1 0,0-1,0 0,0-1,-1-1,-7 2,-26 13,-13 6,-17 4,18-8,-24 15,53-24,6-2</inkml:trace>
  <inkml:trace contextRef="#ctx0" brushRef="#br0" timeOffset="10564.756">4507 10623,'0'-10,"1"-1,1 1,0-1,0 1,1 0,0-1,2-3,35-69,-33 69,4-6,1 1,1 1,0 0,1 1,6-5,85-78,-95 91,647-533,-377 321,170-110,-401 295,-2-3,-1-1,4-9,-33 33,-1-1,-1 0,-1-1,12-20,-17 20</inkml:trace>
  <inkml:trace contextRef="#ctx0" brushRef="#br0" timeOffset="11131.227">6190 8576,'167'-2,"176"5,-337-3,-1 0,1 1,-1 0,0 0,0 0,1 1,-1-1,0 1,0 1,-1-1,1 1,0-1,-1 1,1 1,1 1,0 1,0 1,-1 0,0 1,0-1,0 1,-1 0,0 1,2 6,7 20,-2 1,-2 0,-1 0,-2 1,1 18,1 65,-5 2,-3-114,-2 140,0-121,-1 0,-1 0,-2 0,-3 9,0-13,1-10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32.85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28 1,'0'4,"-5"2,0 4,-1 9,2 6,0 12,2 8,1 1,1 2,0 1,0-3,0-5,1-5,-1-5,0-2,0-7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34.26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209 44,'0'1,"-1"0,1 1,-1-1,0 0,0 1,0-1,0 0,0 0,0 0,0 0,0 0,0 0,-1 0,1-1,0 1,-1 0,1-1,0 1,-1-1,1 1,-1-1,1 1,-1-1,0 0,-16 8,6 3,0 0,0 0,2 1,-1 1,1 0,1 0,1 1,0 0,0 0,1 1,1 0,1 0,0 1,1 0,0-1,-7 40,3-1,2 1,1 42,4-84,1 1,1-1,0 1,1-1,0 0,1 0,1 0,0 0,1 0,5 9,-6-14,1 0,0 0,0-1,1 0,0 0,0 0,1-1,0 0,0 0,0 0,1-1,0-1,0 1,0-1,0 0,4 0,1 1,1-1,-1 0,1-1,1-1,-1 0,0-1,0-1,1 0,-1-1,0 0,0-1,2-1,-6 1,1-1,0-1,-1 0,0 0,0-1,0-1,-1 1,1-1,-1-1,-1 0,1 0,-1-1,0 0,-1 0,4-7,1-2,-1-1,0 0,-2-1,0 0,-2-1,0 0,-1 0,-1-1,0 1,-2-2,2-19,-2 0,-2 0,-2 0,-4-28,3 59,0 0,0 1,-1-1,0 1,-1 0,0 0,-1 0,1 1,-2-1,1 1,-1 0,-1 1,1 0,-1 0,-5-4,-17-14,-1 2,-1 1,-14-6,33 21,-19-15,18 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36:35.92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1 366,'0'561,"-1"-555,1 0,1 0,-1-1,1 1,0 0,0 0,1 0,-1-1,1 1,1-1,1 5,-2-7,1 0,0 0,-1 0,1 0,0-1,0 1,1-1,-1 0,0 0,1 0,-1 0,1 0,0-1,0 0,-1 1,1-1,4 0,33 5,-1-2,2-2,-1-2,0-1,2-3,47 0,-15 3,-48 1</inkml:trace>
  <inkml:trace contextRef="#ctx0" brushRef="#br0" timeOffset="510.921">312 807,'0'4,"0"7,-5 9,0 15,-1 6,1 5,2 7,6 4,1-3,2-3,-2-4,-1-7,0-6,-2-3,0-4,3-5,2-8</inkml:trace>
  <inkml:trace contextRef="#ctx0" brushRef="#br0" timeOffset="2167.191">260 1896,'1'-2,"-1"1,1 0,-1 0,1 0,-1 0,1 0,0 0,-1 0,1 0,0 0,0 0,0 0,0 1,0-1,0 0,0 1,0-1,0 0,0 1,0-1,0 1,0 0,1-1,-1 1,0 0,0 0,1 0,0-1,40-3,-37 3,15 0,-7-1,1 1,-1 1,0 0,1 1,5 1,-16-1,-1-1,1 1,0 0,-1 0,1-1,-1 1,1 1,-1-1,0 0,1 1,-1-1,0 1,0 0,0 0,0-1,0 1,-1 1,1-1,0 0,-1 0,0 1,0-1,1 0,-1 1,0-1,-1 1,1 0,0 2,0 2,0 0,0 1,-1-1,0 1,0-1,-1 0,0 1,0-1,-1 0,0 0,0 0,-1 0,0 0,0 0,-1-1,1 1,-1-1,-1 0,1 0,-1 0,0-1,-2 2,-14 11,-1-1,0-2,-1 0,-1-1,-12 5,-23 13,56-30,0 0,0-1,0 1,1 1,-1-1,0 0,1 1,0-1,-1 1,1-1,0 1,0 0,1 0,-1 0,1 0,-1 1,1-1,0 0,0 0,0 1,1-1,-1 1,1-1,0 1,0 1,1 0,0-1,0 1,0 0,1-1,-1 1,1-1,1 0,-1 1,0-1,1 0,0-1,0 1,0 0,0-1,1 1,-1-1,1 0,1 0,7 5,1 0,-1-2,1 1,0-2,1 1,-1-2,1 0,11 2,25 2,42 2,-76-8,87 4,52-4,-129-3</inkml:trace>
  <inkml:trace contextRef="#ctx0" brushRef="#br0" timeOffset="3927.608">571 3270,'-5'0,"1"1,-1 0,0 0,0 0,1 1,-1 0,1 0,0 0,-1 0,-3 3,-38 31,30-21,1 1,1 0,0 1,2 1,0 0,0 1,2 0,1 1,-7 17,3 0,2-1,1 2,2-1,2 1,1 7,3-34,1 0,1 0,0 0,1 0,0-1,0 1,4 10,-4-17,0-1,0 1,1-1,0 1,0-1,0 0,0 1,0-1,1 0,-1-1,1 1,0 0,0-1,0 0,0 1,0-1,0 0,1-1,-1 1,1 0,-1-1,1 0,0 0,-1 0,39 6,0-3,0-1,0-1,0-3,18-3,-50 3,31-1,0-3,-1-1,33-11,-49 11,0-2,-1-1,0 0,0-2,-1-1,19-13,-30 16,-1 0,1-1,-2-1,0 1,0-1,-1-1,0 0,-1 0,0-1,-1 1,-1-1,0-1,0 1,-2-1,1 0,-2 1,0-2,-1 1,0-12,-1 19,-1 1,0 0,0 0,-1-1,1 1,-1 0,-1 0,1 0,-1 1,0-1,0 1,-1-1,0 1,0 0,0 0,-2-1,-14-14,-1 1,-1 1,-4-2,10 7,-43-28,-63-34,31 21,64 38,5 5</inkml:trace>
  <inkml:trace contextRef="#ctx0" brushRef="#br0" timeOffset="5427.721">674 4,'100'-2,"-13"1,43 5,-120-3,0 0,0 0,-1 1,1 1,-1-1,1 2,-1-1,0 1,0 0,4 4,-8-4,0 0,0 0,-1 0,1 1,-1-1,0 1,-1 0,1 0,-1 1,0-1,0 1,-1 0,1-1,-1 1,-1 0,1 0,-1 2,8 51,-4-1,-1 1,-4 0,-3 23,0 16,1 57,5 407,5-430,5-1,7-1,12 34,236 1022,-227-1021,13 17,-36-131,13 22,11 30,-37-81,0 1,-1 0,-2 0,0 0,-1 0,-2 0,-1 17,0 20,2-47,-1-1,0 1,-1 0,0-1,-4 13,5-21,-1 0,1 0,-1 0,0-1,0 1,0-1,0 1,-1-1,0 0,1 0,-1 0,0 0,0 0,-1 0,1-1,-1 0,1 0,-1 0,-3 1,-36 12,-1-3,-1-1,-14 0,-31 7,62-12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35:17.94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750 58,'-15'-9,"-2"1,1 1,-1 1,0 0,0 1,-1 1,1 0,-12 0,-89-1,1 5,-1 6,107-6,0 2,1-1,-1 1,0 1,0 0,1 0,-1 1,1 0,0 1,1 1,-1-1,1 1,0 1,0 0,1 0,0 0,0 1,1 1,0-1,0 1,1 0,0 1,1-1,0 1,0 0,1 2,2-7,1 0,0 0,1 0,-1 0,1 0,0 1,0-1,0 0,1 0,0 0,0 0,0 1,1-1,1 3,5 9,0 0,1-1,7 9,15 29,-2 9,-2 0,-4 2,-2 0,-3 2,7 56,-7 28,-7 0,-7 114,-5 192,-1-418,-2 0,-7 30,2-14,-3 5,7-39,2 0,0 0,0 13,2-5,-1-1,-1 0,-6 27,6-44,1-1,0 1,0 1,1-1,1 0,0 0,1 0,-1-7,1-1,0 1,0-1,0 1,0-1,0 1,1-1,-1 0,1 0,0 0,0 0,0 0,1 0,-1 0,1-1,-1 0,1 1,0-1,0 0,0 0,0 0,0-1,3 2,40 15,1-2,0-2,1-2,11 0,27-1,1-3,0-4,57-6,-112 2,4-1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0T16:35:20.61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377 1,'365'0,"-361"0,-1 0,0 0,0 0,1 1,-1 0,0-1,0 1,0 1,0-1,0 0,0 1,0-1,0 1,0 0,-1 0,1 0,0 1,1 1,0 1,-1-1,0 1,0-1,0 1,-1 0,1 0,-1 0,-1 0,1 1,3 15,0 1,-2 0,-1 0,0 19,-2-37,2 143,-7 1,-16 90,-67 290,38-330,29-125,3 1,3 1,0 32,8 59,9 55,1-44,-2-95,0-3,-4 19,-10-21,0 5,13-78,0 0,0 0,-1 0,1-1,-1 1,0 0,0 0,0 0,-1-1,0 1,1-1,-1 1,0-1,-1 0,0 1,0-1,0-1,0 0,0 0,0 0,-1 0,1-1,0 1,-1-1,0 0,1 0,-1 0,0-1,1 1,-1-1,0 0,-2 0,-204-3,117-1,-61 7,128 1,6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33:36.6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869 1,'-88'4,"1"3,-11 7,-30 2,-217 20,334-36,1 1,-1 1,1 0,-1 1,-6 2,15-4,-1 0,0 1,1-1,-1 0,0 1,1 0,0 0,0 0,-1 0,1 0,0 0,0 1,1-1,-1 0,1 1,-1 0,1-1,0 1,-1 0,2 0,-1-1,0 3,-3 17,1-1,1 1,2-1,1 20,12 93,-3-39,6 667,-17-579,5-72,6 0,6 9,1 14,-12-76,11 67,10 14,-20-102,-1 0,-2 1,-1-1,-3 1,-2 13,1 37,0 19,0-21,7 58,-5-142,1 1,-1 0,1-1,0 1,0 0,0-1,0 1,0-1,1 0,-1 1,1-1,0 0,0 0,-1 0,1 0,1 0,-1-1,0 1,0 0,1-1,-1 0,0 1,1-1,-1 0,1 0,0-1,-1 1,1-1,0 1,2-1,12 3,0-2,1 0,-1-1,12-2,-2 1,415-4,-421 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33:41.5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58,'14'-6,"2"1,-1 1,0 1,1 0,-1 1,1 0,8 1,26-3,129-21,-176 24,0 1,0-1,1 1,-1 0,0 0,1 0,-1 0,0 1,1-1,-1 1,2 0,-3 0,-1 0,0 0,1 0,-1 0,0 0,0 0,0 0,1 0,-1 0,0 1,-1-1,1 0,0 1,0-1,-1 1,1-1,0 1,-1-1,0 1,1-1,-1 1,0-1,0 1,0 0,18 225,-11 1,-10 23,0-26,3 1416,-2-1600,-2 0,-2 0,-2 0,-2-1,-2 0,-6 13,8-7,9-36,-1 0,-1 0,0 0,-2 6,3-12,1-1,-1 0,0 0,0-1,0 1,0 0,0-1,-1 1,1-1,-1 0,1 0,-1 0,0 0,0 0,0 0,-1-1,-14 6,-1-1,0-2,-1 0,1 0,-1-2,-4 0,-23 3,-32 2,57-7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36:51.11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131 0,'-4'0,"-7"4,0 11,-4 7,-3 8,1 13,4 3,4 3,4 1,2 2,-3 0,1-4,0-5,1-2,2-4,0-2,1-5,1-6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36:50.04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7 2,'49'-1,"-20"0,0 1,0 2,27 4,-47-4,0 0,0 1,0-1,-1 2,1-1,-1 2,0-1,0 1,0 0,0 0,-1 1,0 0,0 1,2 2,-3-2,0 1,0 0,0 0,-1 0,0 1,2 5,-5-10,-1 0,1 0,-1 0,0 0,-1 0,1 0,-1 0,0 0,0 0,0 0,0 0,-1 0,1 0,-1 0,0 0,0 0,-1 1,-3 5,1-1,-2 1,1-1,-1 0,-1 0,1-1,-2 0,1 0,-1 0,0-1,-1 0,-17 12,-2-2,0 0,0-2,-64 39,86-48,-1-1,1 1,1 1,-1-1,1 1,0 0,0 0,1 0,0 0,0 1,1 0,0 0,0 0,1 0,-2 9,1 3,0 0,1 0,1 1,1-1,1 0,1 3,-2-20,1 1,-1-1,1 1,0-1,0 1,0-1,1 0,-1 1,1-1,0 0,0 0,0 0,0 0,1-1,-1 1,1 0,-1-1,1 0,0 0,0 0,0 0,0 0,0 0,1-1,-1 0,0 1,1-1,-1-1,1 1,13 2,0 0,0-1,1-1,-1-1,10-1,-5 1,50 0,1 0,26-4,-39-11,-43 10</inkml:trace>
  <inkml:trace contextRef="#ctx0" brushRef="#br0" timeOffset="2797.96">85 1479,'-3'0,"-1"-1,1 1,-1 1,1-1,-1 1,1-1,0 1,-1 0,1 0,0 0,0 1,0-1,0 1,0-1,0 1,-3 2,4-1,0 0,-1 1,1-1,0 0,0 1,1-1,-1 1,1 0,0 0,0-1,0 1,0 0,1 0,0 0,0 1,-3 19,1 1,2 0,0-1,2 1,0 0,2-1,1 0,1 0,1 0,1-1,1 0,0 0,2-1,4 4,-14-23,40 61,3-1,-31-46,0 0,2-1,0 0,1-1,17 12,-25-22,0 0,0-1,1 0,0-1,0 0,0 0,0-1,0 0,1-1,-1 0,0 0,5-1,5-1,0 0,0 0,-1-2,1-1,13-4,-28 7,0-1,-1 1,1-1,-1 0,1 0,-1-1,0 1,0-1,0 1,0-1,0 0,0 0,-1-1,0 1,1 0,-1-1,0 1,-1-1,1 0,-1 1,0-1,0 0,0 0,0 0,0-2,1-14,0-1,-1 1,-1-1,-2-13,0 5,1 12,0 0,-2 1,0-1,-1 0,0 1,-1 0,-1 0,-1 0,0 1,-1 0,-1 0,0 1,-1 0,0 0,-1 1,-1 1,0 0,-2-1,-20-21,26 25,-1 0,0 0,0 1,-1 0,0 1,-1 0,1 0,-7-2,-13-2,0 1,-1 2,-9-2,31 8,-10-1,-1 0,1 2,-15 0,12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36:56.145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73 1,'-8'41,"0"-11,-1 51,-19 119,21-167,2 1,1 0,2-1,1 1,1 0,2 0,4 15,23 94,-24-121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9T18:22:54.11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2924 211,'-1'-2,"1"1,0 0,-1 0,1 1,0-1,-1 0,1 0,-1 0,0 0,1 0,-1 0,0 1,1-1,-1 0,0 0,0 1,0-1,1 1,-1-1,0 1,0-1,-25-11,17 7,-21-8,-1 1,0 2,-1 1,0 1,0 2,-30-1,-49 0,-41 7,89 0,-69 4,0 6,-24 10,64-8,42-7,0 2,0 3,0 2,1 2,-7 6,-27 18,3 4,1 3,-19 19,-217 170,250-182,2 2,2 4,3 2,2 3,3 2,-20 35,11-4,4 4,4 2,-39 104,66-136,3 2,4 0,2 2,3 0,3 1,0 46,9-44,4 0,2 0,4 0,3-1,5 6,6 17,5-1,4-2,27 57,21 35,7-4,100 160,-136-270,2-3,49 51,124 119,-172-187,2 1,3-1,1-3,3-4,49 30,-33-31,3-3,31 10,-58-31,1-3,1-2,0-3,16 0,20-1,0-3,0-6,0-3,0-4,1-5,-2-4,0-4,0-4,32-15,-59 13,-1-4,-2-2,0-3,-2-3,-2-2,-1-3,-1-3,-3-2,34-37,-22 8,-3-3,-3-3,-3-2,-4-3,26-61,-49 89,-2 0,-3-2,-1-1,-4-1,-2 0,-2-1,-3-1,-2 1,-2-29,-6-447,-3 245,2 214,-2 1,-4 1,-3-1,-4 1,-9-29,-100-348,63 228,-19-25,35 128,-5 3,-53-92,83 177,-2 1,0 2,-2 0,-2 2,0 0,-6-1,-11-9,-3 2,0 2,-34-18,44 30,-9-6,0 1,-2 3,-1 2,-32-11,56 28</inkml:trace>
  <inkml:trace contextRef="#ctx0" brushRef="#br0" timeOffset="1582.731">4273 2439,'245'-13,"-29"1,1045 9,-645 5,-398-2,-196 0</inkml:trace>
  <inkml:trace contextRef="#ctx0" brushRef="#br0" timeOffset="2404.981">6579 2102,'15'0,"65"-1,-1 3,0 4,0 4,8 5,-20 1,55 23,-95-28,0 0,-1 2,-1 1,0 2,17 13,-36-25,-1 1,0-1,-1 1,1 0,-1 0,0 0,0 1,0-1,1 5,-4-8,0 0,0 0,-1 0,1 0,-1 0,0 0,1 0,-1 0,0 0,0 0,0 0,0 0,0 0,-1 0,1 0,0 0,-1 0,0-1,1 1,-1 0,0 0,0 0,0-1,0 1,0 0,0-1,-1 1,1-1,0 1,-1-1,1 0,-1 0,1 0,-2 1,-26 17,-1-2,0-1,-2-1,-8 1,-7 4,31-13,-47 21,-25 5,65-26,0-1,0-1,0-1,-1-1,-20-1,20-2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38:24.84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1,'418'0,"-415"0,1-1,0 1,-1 1,1-1,0 1,-1-1,1 1,-1 0,1 0,-1 1,3 0,-4 0,-1-1,1 0,-1 1,0-1,0 1,0 0,0-1,0 1,0 0,0-1,0 1,-1 0,1 0,-1 0,1 0,-1 0,0 0,0-1,0 1,0 0,0 0,0 0,-1 2,-1 13,-1 0,-1 0,0 0,-2 0,0-1,0 1,-4 2,1 1,1 1,0 1,2-1,-3 14,2 26,0 43,3-33,-4 6,1-19,6-36</inkml:trace>
  <inkml:trace contextRef="#ctx0" brushRef="#br0" timeOffset="870.051">182 467,'4'0,"2"-4,4-2,5 1,4 0,8 2,-1-4,-1 0,1 1,-1 1,1 2,0 1,0 2,-1-1,1 1,-4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03:43:15.82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513 1,'-11'1,"0"0,0 1,0 0,0 1,1 0,-34 7,11-5,-1 2,1 1,-29 11,50-14,0-1,0 2,1 0,-1 0,1 1,1 0,-1 1,2 0,-1 1,1 0,-7 9,0 3,2 1,0 0,1 1,-6 16,13-25,1 1,0 0,1 1,1-1,1 1,0 0,0 0,2 4,-1 44,1 15,5 32,-4-105,0 1,0-1,1 0,0 0,0 0,1 0,0-1,0 1,0-1,0 1,1-1,0 0,0 0,0-1,1 1,0-1,-1 0,2 0,-1-1,0 1,1-1,-1 0,1-1,0 1,6 1,6 1,-1 0,1-1,0-1,1-1,-1 0,0-1,0-1,9-2,-8 0,0-1,-1-1,1-1,-1 0,0-2,0 0,13-8,-28 15,-1-2,0 1,0 0,0 0,0-1,0 1,0-1,0 1,-1-1,1 0,0 0,-1 0,1 0,-1 0,0 0,0 0,0 0,0-1,0 1,0-2,0 0,-1 1,0 0,0 0,0-1,-1 1,1 0,-1-1,0 1,0 0,0 0,0 0,0 0,-2-3,-6-8,0 0,-1 1,0 0,-1 1,-7-6,17 17,-6-6,-1 1,1 0,-1 0,-1 0,1 1,-1 0,0 1,0 0,-1 0,1 1,-1 0,1 1,-11-1,-12-1,-1 2,0 2,-19 2,-3 0,30-2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40:30.4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563 33,'-3'-2,"0"-1,0 1,-1-1,1 1,-1 0,0 0,1 1,-1-1,0 1,0 0,0 0,0 0,-1 0,-58-3,47 3,8 1,-134-4,-49 8,183-3,0-1,1 1,-1 1,0 0,1 0,-1 0,1 1,5-2,0 0,0 0,1 0,-1 0,0 0,1 0,-1 0,1 0,-1 1,1-1,0 1,-1-1,1 1,0 0,0-1,0 1,0 0,0 0,1 0,-1 0,1-1,-1 1,1 0,0 0,-1 0,1 0,0 0,0 2,3 20,2 0,0 0,1-1,3 5,-2-5,0 1,-2-1,-1 1,1 11,-5-21,0-5,1 0,-1 0,2 0,-1-1,1 1,0 0,1 1,-2-9,0 1,0-1,0 1,0-1,0 1,0-1,0 1,0-1,1 0,-1 0,0 0,1 0,-1 0,1 0,-1 0,1 0,0 0,-1-1,1 1,0-1,-1 1,1-1,0 1,0-1,-1 0,1 0,0 0,0 0,0 0,-1-1,1 1,0-1,0 1,-1-1,1 1,-1-1,1 0,0 0,42-16,-29 10,0 2,0-1,1 2,-1 0,1 1,3 0,-11 2,-1 1,0-1,1 1,-1 1,1 0,-1 0,0 0,0 1,1 0,-1 0,3 2,-7-2,1 0,-1 0,0 1,1-1,-1 1,0 0,-1 0,1 0,0 0,-1 1,0-1,0 0,0 1,0 0,0-1,-1 1,0 0,1 0,-2 0,1 0,0 3,1 3,-1 0,0 1,0-1,-1 0,-1 0,0 1,0-1,-3 7,3-11,-1 0,0-1,-1 1,0-1,1 0,-2 1,1-1,-1 0,1-1,-1 1,0-1,-1 0,1 0,-1 0,-1 0,-7 6,0-1,0-1,-1 0,0-1,0 0,-1-1,0-1,0-1,0 0,0 0,-1-2,-8 1,10-2,0 0,0 1,1 1,-1 0,1 1,0 1,0 0,-12 6,9-3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42:40.098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32 1,'-1'0,"0"0,0 0,0 1,0-1,0 1,0-1,0 1,0-1,0 1,0-1,1 1,-1 0,0-1,0 1,1 0,-1 0,1 0,-1-1,0 1,1 0,0 0,-1 0,1 0,0 0,-1 0,1 0,0 1,-6 31,5-30,-3 55,3 1,2 10,0 1,-1-66,0 1,0-1,0 0,1 0,0 0,-1 0,1 0,1 0,-1 0,0 0,1 0,0 0,0-1,0 1,1 1,0-3,0 1,0-1,0 0,0 0,0 0,1 0,-1-1,0 1,1-1,0 0,-1 0,1 0,-1 0,1-1,0 0,0 1,1-1,15-1,0 0,-1-1,0-1,1 0,7-4,-4 1,1 2,0 0,11 1,-26 2,68-1,62 6,-61 9,-53-7,0-2,11 0,-10-3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42:48.567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1,'3'66,"9"48,-4-44,-2 27,-7 291,1-364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37.31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1,'53'0,"0"3,0 3,0 1,-1 3,0 3,8 4,3 2,-18-7,-1 2,0 3,-1 0,-1 3,2 3,-42-22,0 0,-1 1,1-1,0 0,0 0,-1 1,1-1,-1 1,1 0,-1-1,0 1,1 0,-1 0,0-1,0 1,0 0,-1 0,1 0,0 1,-1-1,1 0,-1 0,0 0,0 0,0 0,0 1,0-1,0 0,0 0,-1 0,1 0,-1 0,0 0,0 2,-4 5,0 0,0 0,-1 0,0-1,-1 0,-5 5,6-6,-35 37,-3-2,-23 16,33-31,2 2,0 1,2 2,2 0,-16 25,33-42,1 1,1 0,0 0,1 1,1 0,1 0,0 1,0 8,-2 5,5-21,1 0,0 0,0 0,1 0,0 0,0 7,2-14,-1-1,0 0,1 1,-1-1,1 0,0 0,0 0,0 0,0 0,0 1,0-2,0 1,1 0,-1 0,1 0,-1-1,1 1,0 0,0-1,-1 0,1 1,0-1,0 0,0 0,1 0,-1 0,0-1,0 1,0-1,1 1,0-1,75 12,2-3,-1-3,24-5,-38 1,538 1,-574-3,13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38.79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174 0,'-4'1,"0"-1,1 1,-1 0,0 0,1 0,0 1,-1-1,1 1,0 0,-1 0,1 0,0 0,1 1,-1-1,0 1,1-1,-1 1,1 0,0 0,0 0,0 0,0 1,-7 12,1 1,0-1,-4 16,-4 16,3 1,1 1,3 0,-3 51,5 11,8 82,0-133,2-1,3 1,3-1,5 10,-13-65,0-1,0 1,0-1,1 1,0-1,0 1,0-1,1 0,-1 0,1 0,0 0,0 0,0-1,0 0,1 1,0-1,-1 0,1-1,0 1,3 1,13 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39.70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398 143,'-15'0,"-1"1,0 0,1 2,0-1,-1 2,1 0,0 1,1 0,-1 2,1-1,0 2,1 0,0 0,-5 5,4-1,0 1,1 0,0 0,2 2,-1-1,2 2,0-1,1 1,0 1,1 0,-4 14,3-8,2 1,0 0,2 1,1 0,0-1,2 1,1 0,1 1,1-1,1 0,2-1,0 1,1 0,2-1,1 0,0-1,2 0,0 0,2-1,0 0,4 3,11 14,2-2,1 0,2-2,1-1,2-2,1-1,1-2,27 15,-51-36,0-1,0 0,0-1,1-1,0 0,0-1,1 0,-1-2,1 1,-1-2,1 1,0-2,0 0,-1-1,13-3,-20 2,0 0,-1 0,0-1,0 0,0 0,0-1,0 0,0 0,-1 0,0-1,0 0,0 0,-1 0,1 0,-1-1,-1 0,1 0,1-3,10-19,-2 0,-1-1,3-15,-8 25,14-42,-3 0,-3-1,-3-1,-2 0,-3 0,-3-1,-3 0,-3-21,0 65,-1 1,-1 0,-1-1,0 2,-1-1,-2 0,1 1,-2 1,-1-1,0 1,-1 1,0 0,-2 1,0 0,0 1,-15-12,0 3,0 0,-2 2,-1 1,-1 2,0 0,-1 3,-1 0,-23-5,18 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40.47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255 0,'-5'0,"-1"5,-5 6,-10 11,-7 16,-2 17,-2 7,5 9,2 5,6 1,5 1,6 1,-1 3,1-9,2-7,2-10,2-14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11T16:50:41.7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115 1,'-5'0,"-6"0,-1 5,-4 11,2 17,2 8,-1 11,2 11,2 10,3 11,3 11,1 8,2 1,0-3,0-8,1-12,-1-13,1-20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27D5-E738-4BA2-99DB-522BCDEBB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18C08-3605-4C72-8FAD-0C4CEBDBD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6ACB7-6FEF-4843-8D9A-180CDDF3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195F4-970E-4F1C-A782-27FBB36C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88476-45C3-490A-82B4-8E0C8D7A0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3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97A2-31BA-4B77-B35B-0F106A91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CB40-23AE-464F-9D81-9A06CEFA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A941-B2FA-45AE-965C-92EAC510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882C1-4054-4ADB-AE4C-4DE90708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EF8F2-6BDF-4335-8105-F83E3773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47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C089C-46A7-40B1-958D-EC67A2B8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942CC-1119-4292-B636-A1A4DB33F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14634-B409-4AC7-80DE-A6915228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FC00-2B25-4892-A09B-AD5CDA67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C94D6-5CDE-478C-808C-4632FD44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97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8C1-21C4-4E84-9D0C-A4608DC2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71F1-BE24-4E74-9267-A04A2B8B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3EE44-F9DF-4743-ABB9-690276FA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EC466-F3CF-47AA-BCAD-09FDF130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DD76-BC46-4E9D-90E6-D809E208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585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62FC-F333-45EA-BC5D-750CF7F1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DE4D1-AF8E-49F7-8F9A-D6869DFE9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999F4-6D4F-4CFF-AA7F-E7A7BB5F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9DF11-F8EE-45F2-96AE-95ED62C6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65DDC-3893-42A9-9B2E-B447275B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9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F35B-A3C4-4E12-B470-3A32ED90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87B4-A7D7-4BF0-915E-5137312FD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F30D6-9915-4E92-9740-32E39A11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20CEC-51E1-4550-9C89-6583C175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F9909-6C55-426A-8E50-3B4628FA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C4C0D-7C92-4F56-AF85-07831E8F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300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9662-323D-47CF-B75C-005E047B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F4FB-6B0C-40E1-A319-D962F6E11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CB4B1-5B64-4276-B2AC-BB45F2A33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DBD85-6203-4A6A-8C1B-B8A041C56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D8C5D-5864-4646-8789-7B4D3D8A7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646580-589C-4EA7-A4A4-D1955B7C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30BBE-DE67-4D08-8E93-76C693E5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00EC5-E2E2-42AF-AB6A-1E5FF884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170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8512-DD0C-4BA0-8680-C25500EF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B1DA7-975A-473F-9290-4C58BA1E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9456D-BC97-4C44-95C9-D0A84573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BB264-7291-460B-9784-F80D3164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49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71C23-5150-4B65-ABF4-667CC6B7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E9F2B-1DC5-42B4-AC75-E95865D3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9839E-9855-4830-9CFC-1B200B58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46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E655-118A-476F-BCEE-B0BA4777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8EA0-40A7-4D26-ACAB-119C1870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DD57-1525-4992-9584-E89DBCBA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31A66-C440-42CE-862D-78EE9222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88E64-F5A9-45BB-BB17-77C78BC7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AB424-AC1F-4CC2-A294-9D3EC9E6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64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A5E0-5AB0-491D-B1BE-4B167323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92544-F09A-4CF4-BCDB-1C0EF777D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9CE93-C068-47FD-B3BC-269D46A49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FA035-D47A-4E70-BD54-8B3010B5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C3A75-6986-4F79-9840-0783F101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66D09-AE7F-4983-9CF0-AE9C4ACA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6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50A345-7256-4455-9F8E-975C710C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24BBE-C0F3-46D8-A0C9-03C1C1E22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F1992-62EB-4547-9213-183C0AE3D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B0E6A-79D3-4308-8A36-52331346D726}" type="datetimeFigureOut">
              <a:rPr lang="en-CA" smtClean="0"/>
              <a:t>2019-08-09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3359D-9CE1-4CFF-ADE4-6AB2610C6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2A424-E6D9-4062-9E5F-E3707D737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38FD4-F371-4F2D-A9A3-D582C042D3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63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47" Type="http://schemas.openxmlformats.org/officeDocument/2006/relationships/image" Target="../media/image30.png"/><Relationship Id="rId50" Type="http://schemas.openxmlformats.org/officeDocument/2006/relationships/customXml" Target="../ink/ink31.xml"/><Relationship Id="rId55" Type="http://schemas.openxmlformats.org/officeDocument/2006/relationships/image" Target="../media/image34.png"/><Relationship Id="rId6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21.png"/><Relationship Id="rId41" Type="http://schemas.openxmlformats.org/officeDocument/2006/relationships/image" Target="../media/image27.png"/><Relationship Id="rId54" Type="http://schemas.openxmlformats.org/officeDocument/2006/relationships/customXml" Target="../ink/ink33.xml"/><Relationship Id="rId6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2.png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25.png"/><Relationship Id="rId40" Type="http://schemas.openxmlformats.org/officeDocument/2006/relationships/customXml" Target="../ink/ink26.xml"/><Relationship Id="rId45" Type="http://schemas.openxmlformats.org/officeDocument/2006/relationships/image" Target="../media/image29.png"/><Relationship Id="rId53" Type="http://schemas.openxmlformats.org/officeDocument/2006/relationships/image" Target="../media/image33.png"/><Relationship Id="rId58" Type="http://schemas.openxmlformats.org/officeDocument/2006/relationships/customXml" Target="../ink/ink35.xml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61" Type="http://schemas.openxmlformats.org/officeDocument/2006/relationships/image" Target="../media/image37.png"/><Relationship Id="rId10" Type="http://schemas.openxmlformats.org/officeDocument/2006/relationships/customXml" Target="../ink/ink11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8.xml"/><Relationship Id="rId52" Type="http://schemas.openxmlformats.org/officeDocument/2006/relationships/customXml" Target="../ink/ink32.xml"/><Relationship Id="rId60" Type="http://schemas.openxmlformats.org/officeDocument/2006/relationships/customXml" Target="../ink/ink36.xml"/><Relationship Id="rId65" Type="http://schemas.openxmlformats.org/officeDocument/2006/relationships/image" Target="../media/image39.png"/><Relationship Id="rId4" Type="http://schemas.openxmlformats.org/officeDocument/2006/relationships/customXml" Target="../ink/ink8.xml"/><Relationship Id="rId9" Type="http://schemas.openxmlformats.org/officeDocument/2006/relationships/image" Target="../media/image11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0.png"/><Relationship Id="rId30" Type="http://schemas.openxmlformats.org/officeDocument/2006/relationships/customXml" Target="../ink/ink21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30.xml"/><Relationship Id="rId56" Type="http://schemas.openxmlformats.org/officeDocument/2006/relationships/customXml" Target="../ink/ink34.xml"/><Relationship Id="rId64" Type="http://schemas.openxmlformats.org/officeDocument/2006/relationships/customXml" Target="../ink/ink38.xml"/><Relationship Id="rId8" Type="http://schemas.openxmlformats.org/officeDocument/2006/relationships/customXml" Target="../ink/ink10.xml"/><Relationship Id="rId51" Type="http://schemas.openxmlformats.org/officeDocument/2006/relationships/image" Target="../media/image32.png"/><Relationship Id="rId3" Type="http://schemas.openxmlformats.org/officeDocument/2006/relationships/image" Target="../media/image8.png"/><Relationship Id="rId12" Type="http://schemas.openxmlformats.org/officeDocument/2006/relationships/customXml" Target="../ink/ink12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5.xml"/><Relationship Id="rId46" Type="http://schemas.openxmlformats.org/officeDocument/2006/relationships/customXml" Target="../ink/ink29.xml"/><Relationship Id="rId5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44.xml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45.png"/><Relationship Id="rId18" Type="http://schemas.openxmlformats.org/officeDocument/2006/relationships/customXml" Target="../ink/ink53.xml"/><Relationship Id="rId3" Type="http://schemas.openxmlformats.org/officeDocument/2006/relationships/image" Target="../media/image40.png"/><Relationship Id="rId21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customXml" Target="../ink/ink50.xml"/><Relationship Id="rId17" Type="http://schemas.openxmlformats.org/officeDocument/2006/relationships/image" Target="../media/image47.png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customXml" Target="../ink/ink49.xml"/><Relationship Id="rId19" Type="http://schemas.openxmlformats.org/officeDocument/2006/relationships/image" Target="../media/image48.png"/><Relationship Id="rId4" Type="http://schemas.openxmlformats.org/officeDocument/2006/relationships/customXml" Target="../ink/ink46.xml"/><Relationship Id="rId9" Type="http://schemas.openxmlformats.org/officeDocument/2006/relationships/image" Target="../media/image43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56.png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9" Type="http://schemas.openxmlformats.org/officeDocument/2006/relationships/image" Target="../media/image69.png"/><Relationship Id="rId3" Type="http://schemas.openxmlformats.org/officeDocument/2006/relationships/image" Target="../media/image51.png"/><Relationship Id="rId21" Type="http://schemas.openxmlformats.org/officeDocument/2006/relationships/image" Target="../media/image60.png"/><Relationship Id="rId34" Type="http://schemas.openxmlformats.org/officeDocument/2006/relationships/customXml" Target="../ink/ink72.xml"/><Relationship Id="rId7" Type="http://schemas.openxmlformats.org/officeDocument/2006/relationships/image" Target="../media/image53.png"/><Relationship Id="rId12" Type="http://schemas.openxmlformats.org/officeDocument/2006/relationships/customXml" Target="../ink/ink61.xml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38" Type="http://schemas.openxmlformats.org/officeDocument/2006/relationships/customXml" Target="../ink/ink74.xml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../media/image64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55.png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37" Type="http://schemas.openxmlformats.org/officeDocument/2006/relationships/image" Target="../media/image68.png"/><Relationship Id="rId40" Type="http://schemas.openxmlformats.org/officeDocument/2006/relationships/customXml" Target="../ink/ink75.xml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10" Type="http://schemas.openxmlformats.org/officeDocument/2006/relationships/customXml" Target="../ink/ink60.xml"/><Relationship Id="rId19" Type="http://schemas.openxmlformats.org/officeDocument/2006/relationships/image" Target="../media/image59.png"/><Relationship Id="rId31" Type="http://schemas.openxmlformats.org/officeDocument/2006/relationships/image" Target="../media/image65.png"/><Relationship Id="rId4" Type="http://schemas.openxmlformats.org/officeDocument/2006/relationships/customXml" Target="../ink/ink57.xml"/><Relationship Id="rId9" Type="http://schemas.openxmlformats.org/officeDocument/2006/relationships/image" Target="../media/image54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../media/image63.png"/><Relationship Id="rId30" Type="http://schemas.openxmlformats.org/officeDocument/2006/relationships/customXml" Target="../ink/ink70.xml"/><Relationship Id="rId35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76.png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39" Type="http://schemas.openxmlformats.org/officeDocument/2006/relationships/image" Target="../media/image89.png"/><Relationship Id="rId3" Type="http://schemas.openxmlformats.org/officeDocument/2006/relationships/image" Target="../media/image71.png"/><Relationship Id="rId21" Type="http://schemas.openxmlformats.org/officeDocument/2006/relationships/image" Target="../media/image80.png"/><Relationship Id="rId34" Type="http://schemas.openxmlformats.org/officeDocument/2006/relationships/customXml" Target="../ink/ink92.xml"/><Relationship Id="rId7" Type="http://schemas.openxmlformats.org/officeDocument/2006/relationships/image" Target="../media/image73.png"/><Relationship Id="rId12" Type="http://schemas.openxmlformats.org/officeDocument/2006/relationships/customXml" Target="../ink/ink81.xml"/><Relationship Id="rId17" Type="http://schemas.openxmlformats.org/officeDocument/2006/relationships/image" Target="../media/image78.png"/><Relationship Id="rId25" Type="http://schemas.openxmlformats.org/officeDocument/2006/relationships/image" Target="../media/image82.png"/><Relationship Id="rId33" Type="http://schemas.openxmlformats.org/officeDocument/2006/relationships/image" Target="../media/image86.png"/><Relationship Id="rId38" Type="http://schemas.openxmlformats.org/officeDocument/2006/relationships/customXml" Target="../ink/ink94.xml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75.png"/><Relationship Id="rId24" Type="http://schemas.openxmlformats.org/officeDocument/2006/relationships/customXml" Target="../ink/ink87.xml"/><Relationship Id="rId32" Type="http://schemas.openxmlformats.org/officeDocument/2006/relationships/customXml" Target="../ink/ink91.xml"/><Relationship Id="rId37" Type="http://schemas.openxmlformats.org/officeDocument/2006/relationships/image" Target="../media/image88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28" Type="http://schemas.openxmlformats.org/officeDocument/2006/relationships/customXml" Target="../ink/ink89.xml"/><Relationship Id="rId36" Type="http://schemas.openxmlformats.org/officeDocument/2006/relationships/customXml" Target="../ink/ink93.xml"/><Relationship Id="rId10" Type="http://schemas.openxmlformats.org/officeDocument/2006/relationships/customXml" Target="../ink/ink80.xml"/><Relationship Id="rId19" Type="http://schemas.openxmlformats.org/officeDocument/2006/relationships/image" Target="../media/image79.png"/><Relationship Id="rId31" Type="http://schemas.openxmlformats.org/officeDocument/2006/relationships/image" Target="../media/image85.png"/><Relationship Id="rId4" Type="http://schemas.openxmlformats.org/officeDocument/2006/relationships/customXml" Target="../ink/ink77.xml"/><Relationship Id="rId9" Type="http://schemas.openxmlformats.org/officeDocument/2006/relationships/image" Target="../media/image74.png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83.png"/><Relationship Id="rId30" Type="http://schemas.openxmlformats.org/officeDocument/2006/relationships/customXml" Target="../ink/ink90.xml"/><Relationship Id="rId35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18" Type="http://schemas.openxmlformats.org/officeDocument/2006/relationships/customXml" Target="../ink/ink103.xml"/><Relationship Id="rId26" Type="http://schemas.openxmlformats.org/officeDocument/2006/relationships/customXml" Target="../ink/ink107.xml"/><Relationship Id="rId39" Type="http://schemas.openxmlformats.org/officeDocument/2006/relationships/image" Target="../media/image108.png"/><Relationship Id="rId21" Type="http://schemas.openxmlformats.org/officeDocument/2006/relationships/image" Target="../media/image99.png"/><Relationship Id="rId34" Type="http://schemas.openxmlformats.org/officeDocument/2006/relationships/customXml" Target="../ink/ink111.xml"/><Relationship Id="rId42" Type="http://schemas.openxmlformats.org/officeDocument/2006/relationships/customXml" Target="../ink/ink115.xml"/><Relationship Id="rId47" Type="http://schemas.openxmlformats.org/officeDocument/2006/relationships/image" Target="../media/image112.png"/><Relationship Id="rId50" Type="http://schemas.openxmlformats.org/officeDocument/2006/relationships/customXml" Target="../ink/ink119.xml"/><Relationship Id="rId55" Type="http://schemas.openxmlformats.org/officeDocument/2006/relationships/image" Target="../media/image116.png"/><Relationship Id="rId7" Type="http://schemas.openxmlformats.org/officeDocument/2006/relationships/image" Target="../media/image92.png"/><Relationship Id="rId12" Type="http://schemas.openxmlformats.org/officeDocument/2006/relationships/customXml" Target="../ink/ink100.xml"/><Relationship Id="rId17" Type="http://schemas.openxmlformats.org/officeDocument/2006/relationships/image" Target="../media/image97.png"/><Relationship Id="rId25" Type="http://schemas.openxmlformats.org/officeDocument/2006/relationships/image" Target="../media/image101.png"/><Relationship Id="rId33" Type="http://schemas.openxmlformats.org/officeDocument/2006/relationships/image" Target="../media/image105.png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59" Type="http://schemas.openxmlformats.org/officeDocument/2006/relationships/image" Target="../media/image118.png"/><Relationship Id="rId2" Type="http://schemas.openxmlformats.org/officeDocument/2006/relationships/customXml" Target="../ink/ink95.xml"/><Relationship Id="rId16" Type="http://schemas.openxmlformats.org/officeDocument/2006/relationships/customXml" Target="../ink/ink102.xml"/><Relationship Id="rId20" Type="http://schemas.openxmlformats.org/officeDocument/2006/relationships/customXml" Target="../ink/ink104.xml"/><Relationship Id="rId29" Type="http://schemas.openxmlformats.org/officeDocument/2006/relationships/image" Target="../media/image103.png"/><Relationship Id="rId41" Type="http://schemas.openxmlformats.org/officeDocument/2006/relationships/image" Target="../media/image109.png"/><Relationship Id="rId54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1" Type="http://schemas.openxmlformats.org/officeDocument/2006/relationships/image" Target="../media/image94.png"/><Relationship Id="rId24" Type="http://schemas.openxmlformats.org/officeDocument/2006/relationships/customXml" Target="../ink/ink106.xml"/><Relationship Id="rId32" Type="http://schemas.openxmlformats.org/officeDocument/2006/relationships/customXml" Target="../ink/ink110.xml"/><Relationship Id="rId37" Type="http://schemas.openxmlformats.org/officeDocument/2006/relationships/image" Target="../media/image107.png"/><Relationship Id="rId40" Type="http://schemas.openxmlformats.org/officeDocument/2006/relationships/customXml" Target="../ink/ink114.xml"/><Relationship Id="rId45" Type="http://schemas.openxmlformats.org/officeDocument/2006/relationships/image" Target="../media/image111.png"/><Relationship Id="rId53" Type="http://schemas.openxmlformats.org/officeDocument/2006/relationships/image" Target="../media/image115.png"/><Relationship Id="rId58" Type="http://schemas.openxmlformats.org/officeDocument/2006/relationships/customXml" Target="../ink/ink123.xml"/><Relationship Id="rId5" Type="http://schemas.openxmlformats.org/officeDocument/2006/relationships/image" Target="../media/image91.png"/><Relationship Id="rId15" Type="http://schemas.openxmlformats.org/officeDocument/2006/relationships/image" Target="../media/image96.png"/><Relationship Id="rId23" Type="http://schemas.openxmlformats.org/officeDocument/2006/relationships/image" Target="../media/image100.png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113.png"/><Relationship Id="rId57" Type="http://schemas.openxmlformats.org/officeDocument/2006/relationships/image" Target="../media/image117.png"/><Relationship Id="rId10" Type="http://schemas.openxmlformats.org/officeDocument/2006/relationships/customXml" Target="../ink/ink99.xml"/><Relationship Id="rId19" Type="http://schemas.openxmlformats.org/officeDocument/2006/relationships/image" Target="../media/image98.png"/><Relationship Id="rId31" Type="http://schemas.openxmlformats.org/officeDocument/2006/relationships/image" Target="../media/image104.png"/><Relationship Id="rId44" Type="http://schemas.openxmlformats.org/officeDocument/2006/relationships/customXml" Target="../ink/ink116.xml"/><Relationship Id="rId52" Type="http://schemas.openxmlformats.org/officeDocument/2006/relationships/customXml" Target="../ink/ink120.xml"/><Relationship Id="rId4" Type="http://schemas.openxmlformats.org/officeDocument/2006/relationships/customXml" Target="../ink/ink96.xml"/><Relationship Id="rId9" Type="http://schemas.openxmlformats.org/officeDocument/2006/relationships/image" Target="../media/image93.png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102.png"/><Relationship Id="rId30" Type="http://schemas.openxmlformats.org/officeDocument/2006/relationships/customXml" Target="../ink/ink109.xml"/><Relationship Id="rId35" Type="http://schemas.openxmlformats.org/officeDocument/2006/relationships/image" Target="../media/image106.png"/><Relationship Id="rId43" Type="http://schemas.openxmlformats.org/officeDocument/2006/relationships/image" Target="../media/image110.png"/><Relationship Id="rId48" Type="http://schemas.openxmlformats.org/officeDocument/2006/relationships/customXml" Target="../ink/ink118.xml"/><Relationship Id="rId56" Type="http://schemas.openxmlformats.org/officeDocument/2006/relationships/customXml" Target="../ink/ink122.xml"/><Relationship Id="rId8" Type="http://schemas.openxmlformats.org/officeDocument/2006/relationships/customXml" Target="../ink/ink98.xml"/><Relationship Id="rId51" Type="http://schemas.openxmlformats.org/officeDocument/2006/relationships/image" Target="../media/image114.png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591E-A852-47BC-8DA6-64FD1A024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Convolutional neural networks: state of the art technique for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3C51F-54BF-4EAC-80FB-4FF604768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By: Joey Silburt,</a:t>
            </a:r>
          </a:p>
          <a:p>
            <a:r>
              <a:rPr lang="en-CA" dirty="0"/>
              <a:t>August 12, 2019</a:t>
            </a:r>
          </a:p>
        </p:txBody>
      </p:sp>
    </p:spTree>
    <p:extLst>
      <p:ext uri="{BB962C8B-B14F-4D97-AF65-F5344CB8AC3E}">
        <p14:creationId xmlns:p14="http://schemas.microsoft.com/office/powerpoint/2010/main" val="336053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D05B-6F89-483C-A591-750CB38E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 filter is a kind of “feature” helps identify aspects or features in a picture. E.g., “horizontal line detection”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231469-984B-49D4-8B73-A9148F56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71" y="1728306"/>
            <a:ext cx="9673633" cy="49742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43FD7C-DD4D-4A7D-83E4-1A118C7FD62E}"/>
              </a:ext>
            </a:extLst>
          </p:cNvPr>
          <p:cNvSpPr/>
          <p:nvPr/>
        </p:nvSpPr>
        <p:spPr>
          <a:xfrm>
            <a:off x="7755036" y="5610676"/>
            <a:ext cx="2257064" cy="1247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56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749F-7324-4497-B502-6585AEA2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“vertical line detection”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D3D821-5563-4264-9450-667AA066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96" y="1941009"/>
            <a:ext cx="8876422" cy="4551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8FEF9-A9D7-4D61-ADB0-15FC6D4AD6D2}"/>
              </a:ext>
            </a:extLst>
          </p:cNvPr>
          <p:cNvSpPr/>
          <p:nvPr/>
        </p:nvSpPr>
        <p:spPr>
          <a:xfrm>
            <a:off x="7558268" y="5636871"/>
            <a:ext cx="1759352" cy="972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61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8040C86-BDE9-400F-A748-036D578F75B4}"/>
              </a:ext>
            </a:extLst>
          </p:cNvPr>
          <p:cNvSpPr/>
          <p:nvPr/>
        </p:nvSpPr>
        <p:spPr>
          <a:xfrm>
            <a:off x="8023090" y="2451556"/>
            <a:ext cx="1721088" cy="172108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CEAFCA-C75E-4851-A935-8152AA478A38}"/>
              </a:ext>
            </a:extLst>
          </p:cNvPr>
          <p:cNvSpPr/>
          <p:nvPr/>
        </p:nvSpPr>
        <p:spPr>
          <a:xfrm>
            <a:off x="7697970" y="2673290"/>
            <a:ext cx="1721088" cy="17210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2DD19-756E-4C24-8685-BF43523A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Filters are the “features” for a CNN. Can have multiple stackable filters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C7057-3BBF-4F42-AA87-9677518FA5BE}"/>
              </a:ext>
            </a:extLst>
          </p:cNvPr>
          <p:cNvSpPr/>
          <p:nvPr/>
        </p:nvSpPr>
        <p:spPr>
          <a:xfrm>
            <a:off x="1163320" y="2270760"/>
            <a:ext cx="2316480" cy="2316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50E58-3883-4BD0-8390-1E59596F4C80}"/>
              </a:ext>
            </a:extLst>
          </p:cNvPr>
          <p:cNvSpPr/>
          <p:nvPr/>
        </p:nvSpPr>
        <p:spPr>
          <a:xfrm>
            <a:off x="838200" y="2519680"/>
            <a:ext cx="2316480" cy="2316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60AA57-6EE3-4487-AC6E-E5ACAACEC250}"/>
              </a:ext>
            </a:extLst>
          </p:cNvPr>
          <p:cNvCxnSpPr/>
          <p:nvPr/>
        </p:nvCxnSpPr>
        <p:spPr>
          <a:xfrm flipV="1">
            <a:off x="3154680" y="2270760"/>
            <a:ext cx="325120" cy="248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AD2439-5A65-4C77-86DC-6B5656E9C3B6}"/>
              </a:ext>
            </a:extLst>
          </p:cNvPr>
          <p:cNvCxnSpPr/>
          <p:nvPr/>
        </p:nvCxnSpPr>
        <p:spPr>
          <a:xfrm flipV="1">
            <a:off x="3154680" y="4587240"/>
            <a:ext cx="325120" cy="248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1DEAE2-5265-4CBE-971A-68F417516D0C}"/>
              </a:ext>
            </a:extLst>
          </p:cNvPr>
          <p:cNvCxnSpPr/>
          <p:nvPr/>
        </p:nvCxnSpPr>
        <p:spPr>
          <a:xfrm flipV="1">
            <a:off x="838200" y="2270760"/>
            <a:ext cx="325120" cy="248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7048A-79FC-4D72-AC13-F48C2DA32C60}"/>
              </a:ext>
            </a:extLst>
          </p:cNvPr>
          <p:cNvSpPr/>
          <p:nvPr/>
        </p:nvSpPr>
        <p:spPr>
          <a:xfrm>
            <a:off x="4617077" y="1924844"/>
            <a:ext cx="1117600" cy="111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36E9B1-419B-4ED2-B2A8-AA641E98CCE4}"/>
              </a:ext>
            </a:extLst>
          </p:cNvPr>
          <p:cNvSpPr/>
          <p:nvPr/>
        </p:nvSpPr>
        <p:spPr>
          <a:xfrm>
            <a:off x="4464677" y="2077244"/>
            <a:ext cx="1117600" cy="11176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AD31C-2F62-434B-81B3-3AEB5EDE4445}"/>
              </a:ext>
            </a:extLst>
          </p:cNvPr>
          <p:cNvCxnSpPr/>
          <p:nvPr/>
        </p:nvCxnSpPr>
        <p:spPr>
          <a:xfrm flipV="1">
            <a:off x="4464677" y="1924844"/>
            <a:ext cx="1524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EB8462-5F48-4DDD-B232-92C3478595A2}"/>
              </a:ext>
            </a:extLst>
          </p:cNvPr>
          <p:cNvCxnSpPr/>
          <p:nvPr/>
        </p:nvCxnSpPr>
        <p:spPr>
          <a:xfrm flipV="1">
            <a:off x="5582277" y="1924844"/>
            <a:ext cx="1524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5E278F-41B8-4E45-A717-A6751E5EF6C4}"/>
              </a:ext>
            </a:extLst>
          </p:cNvPr>
          <p:cNvCxnSpPr/>
          <p:nvPr/>
        </p:nvCxnSpPr>
        <p:spPr>
          <a:xfrm flipV="1">
            <a:off x="5582277" y="3042444"/>
            <a:ext cx="152400" cy="152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307B43-6E0D-4636-A528-5BF7BDFA7D57}"/>
              </a:ext>
            </a:extLst>
          </p:cNvPr>
          <p:cNvSpPr txBox="1"/>
          <p:nvPr/>
        </p:nvSpPr>
        <p:spPr>
          <a:xfrm>
            <a:off x="3804920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C375C6-4F4F-470A-BBDB-D38E5650930C}"/>
              </a:ext>
            </a:extLst>
          </p:cNvPr>
          <p:cNvSpPr/>
          <p:nvPr/>
        </p:nvSpPr>
        <p:spPr>
          <a:xfrm>
            <a:off x="4582522" y="3448844"/>
            <a:ext cx="1117600" cy="1117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CEEDCA-C94D-429D-9C22-969855302E9E}"/>
              </a:ext>
            </a:extLst>
          </p:cNvPr>
          <p:cNvSpPr/>
          <p:nvPr/>
        </p:nvSpPr>
        <p:spPr>
          <a:xfrm>
            <a:off x="4430122" y="3601244"/>
            <a:ext cx="1117600" cy="11176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0E887F-F1A7-4419-8A7E-9F6282D7107F}"/>
              </a:ext>
            </a:extLst>
          </p:cNvPr>
          <p:cNvCxnSpPr/>
          <p:nvPr/>
        </p:nvCxnSpPr>
        <p:spPr>
          <a:xfrm flipV="1">
            <a:off x="4430122" y="3448844"/>
            <a:ext cx="15240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5CABF9-376D-4BDE-9CBA-0CBFEF0539AE}"/>
              </a:ext>
            </a:extLst>
          </p:cNvPr>
          <p:cNvCxnSpPr/>
          <p:nvPr/>
        </p:nvCxnSpPr>
        <p:spPr>
          <a:xfrm flipV="1">
            <a:off x="5547722" y="3448844"/>
            <a:ext cx="15240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E32795-F0C4-46F2-8577-4532BDA58265}"/>
              </a:ext>
            </a:extLst>
          </p:cNvPr>
          <p:cNvCxnSpPr/>
          <p:nvPr/>
        </p:nvCxnSpPr>
        <p:spPr>
          <a:xfrm flipV="1">
            <a:off x="5547722" y="4566444"/>
            <a:ext cx="152400" cy="1524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7BA0284-4A9A-4FB9-B81A-6BE7AE68C836}"/>
              </a:ext>
            </a:extLst>
          </p:cNvPr>
          <p:cNvSpPr/>
          <p:nvPr/>
        </p:nvSpPr>
        <p:spPr>
          <a:xfrm>
            <a:off x="4579540" y="5030396"/>
            <a:ext cx="1117600" cy="1117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D7A6CF-2162-40A7-8BD3-E41E5CAF1868}"/>
              </a:ext>
            </a:extLst>
          </p:cNvPr>
          <p:cNvSpPr/>
          <p:nvPr/>
        </p:nvSpPr>
        <p:spPr>
          <a:xfrm>
            <a:off x="4427140" y="5182796"/>
            <a:ext cx="1117600" cy="111760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93EA9B-CAA3-4B09-A2E0-D54B58AF66F6}"/>
              </a:ext>
            </a:extLst>
          </p:cNvPr>
          <p:cNvCxnSpPr/>
          <p:nvPr/>
        </p:nvCxnSpPr>
        <p:spPr>
          <a:xfrm flipV="1">
            <a:off x="4427140" y="5030396"/>
            <a:ext cx="152400" cy="1524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76BAAA-886F-4679-8E37-CBC39FBC5B18}"/>
              </a:ext>
            </a:extLst>
          </p:cNvPr>
          <p:cNvCxnSpPr/>
          <p:nvPr/>
        </p:nvCxnSpPr>
        <p:spPr>
          <a:xfrm flipV="1">
            <a:off x="5544740" y="5030396"/>
            <a:ext cx="152400" cy="1524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297B52-43E8-4EF7-845C-D0316A959890}"/>
              </a:ext>
            </a:extLst>
          </p:cNvPr>
          <p:cNvCxnSpPr/>
          <p:nvPr/>
        </p:nvCxnSpPr>
        <p:spPr>
          <a:xfrm flipV="1">
            <a:off x="5544740" y="6147996"/>
            <a:ext cx="152400" cy="1524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00CFEB-B3C8-4827-8575-1B280B8C617A}"/>
              </a:ext>
            </a:extLst>
          </p:cNvPr>
          <p:cNvSpPr txBox="1"/>
          <p:nvPr/>
        </p:nvSpPr>
        <p:spPr>
          <a:xfrm>
            <a:off x="4670577" y="2335014"/>
            <a:ext cx="8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filter1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6B39C5-6605-45A6-B4E2-77C34A95C419}"/>
              </a:ext>
            </a:extLst>
          </p:cNvPr>
          <p:cNvSpPr txBox="1"/>
          <p:nvPr/>
        </p:nvSpPr>
        <p:spPr>
          <a:xfrm>
            <a:off x="4587449" y="3899178"/>
            <a:ext cx="8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filter2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DCD067-C429-4C41-9414-EC24AF9571A2}"/>
              </a:ext>
            </a:extLst>
          </p:cNvPr>
          <p:cNvSpPr txBox="1"/>
          <p:nvPr/>
        </p:nvSpPr>
        <p:spPr>
          <a:xfrm>
            <a:off x="4617077" y="5556930"/>
            <a:ext cx="83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filter3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7858D8-6433-447D-B77B-1B2D28C0A9F0}"/>
              </a:ext>
            </a:extLst>
          </p:cNvPr>
          <p:cNvSpPr/>
          <p:nvPr/>
        </p:nvSpPr>
        <p:spPr>
          <a:xfrm>
            <a:off x="7406359" y="2866152"/>
            <a:ext cx="1721088" cy="1721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9C45B406-A529-4C77-A466-8E58848FD299}"/>
              </a:ext>
            </a:extLst>
          </p:cNvPr>
          <p:cNvSpPr/>
          <p:nvPr/>
        </p:nvSpPr>
        <p:spPr>
          <a:xfrm>
            <a:off x="6096233" y="3415637"/>
            <a:ext cx="1003799" cy="577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6E4823-CF80-46F1-8281-E370FCE64785}"/>
              </a:ext>
            </a:extLst>
          </p:cNvPr>
          <p:cNvSpPr txBox="1"/>
          <p:nvPr/>
        </p:nvSpPr>
        <p:spPr>
          <a:xfrm>
            <a:off x="7814745" y="1740178"/>
            <a:ext cx="17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“feature map”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6A1970-842F-4C2A-86F5-BEC0DD792C42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5849541" y="5717832"/>
            <a:ext cx="2218382" cy="36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536E6E3-C981-409A-AABD-1F42F263AB6A}"/>
              </a:ext>
            </a:extLst>
          </p:cNvPr>
          <p:cNvSpPr txBox="1"/>
          <p:nvPr/>
        </p:nvSpPr>
        <p:spPr>
          <a:xfrm>
            <a:off x="8067923" y="5762704"/>
            <a:ext cx="335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Weights for filters are learned by the network</a:t>
            </a:r>
          </a:p>
        </p:txBody>
      </p:sp>
    </p:spTree>
    <p:extLst>
      <p:ext uri="{BB962C8B-B14F-4D97-AF65-F5344CB8AC3E}">
        <p14:creationId xmlns:p14="http://schemas.microsoft.com/office/powerpoint/2010/main" val="284709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BCB5-E306-43F2-9F78-6BC7CF71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full CNN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A7ABF-9A60-4CB7-B400-C8E1A323C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63"/>
          <a:stretch/>
        </p:blipFill>
        <p:spPr>
          <a:xfrm>
            <a:off x="1211865" y="1690688"/>
            <a:ext cx="4031467" cy="4351338"/>
          </a:xfrm>
        </p:spPr>
      </p:pic>
      <p:pic>
        <p:nvPicPr>
          <p:cNvPr id="1026" name="Picture 2" descr="Image result for neural network">
            <a:extLst>
              <a:ext uri="{FF2B5EF4-FFF2-40B4-BE49-F238E27FC236}">
                <a16:creationId xmlns:a16="http://schemas.microsoft.com/office/drawing/2014/main" id="{5C136A8C-A0FD-4E66-8890-F0CEEB31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62" y="1690688"/>
            <a:ext cx="2966210" cy="396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367405-8661-4AB5-A894-4C15C728525E}"/>
              </a:ext>
            </a:extLst>
          </p:cNvPr>
          <p:cNvSpPr/>
          <p:nvPr/>
        </p:nvSpPr>
        <p:spPr>
          <a:xfrm>
            <a:off x="4572000" y="1782163"/>
            <a:ext cx="902826" cy="902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D6A53-3A81-4519-8586-F03E3B573731}"/>
              </a:ext>
            </a:extLst>
          </p:cNvPr>
          <p:cNvCxnSpPr/>
          <p:nvPr/>
        </p:nvCxnSpPr>
        <p:spPr>
          <a:xfrm>
            <a:off x="1817225" y="2233576"/>
            <a:ext cx="555585" cy="1759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3CA5CD-1A7F-4445-9464-C7B6F48D7C3E}"/>
              </a:ext>
            </a:extLst>
          </p:cNvPr>
          <p:cNvSpPr txBox="1"/>
          <p:nvPr/>
        </p:nvSpPr>
        <p:spPr>
          <a:xfrm>
            <a:off x="1632494" y="1835001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filter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823C08-E9D5-4E1C-9978-CD273953E750}"/>
              </a:ext>
            </a:extLst>
          </p:cNvPr>
          <p:cNvCxnSpPr/>
          <p:nvPr/>
        </p:nvCxnSpPr>
        <p:spPr>
          <a:xfrm flipH="1">
            <a:off x="5288618" y="1835001"/>
            <a:ext cx="462987" cy="154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179D9A-A7B8-402D-8776-0404B1697D59}"/>
              </a:ext>
            </a:extLst>
          </p:cNvPr>
          <p:cNvSpPr txBox="1"/>
          <p:nvPr/>
        </p:nvSpPr>
        <p:spPr>
          <a:xfrm>
            <a:off x="5474826" y="1331089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Resulting feature maps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448C90-43FD-443E-8610-A0386D7316A7}"/>
              </a:ext>
            </a:extLst>
          </p:cNvPr>
          <p:cNvCxnSpPr/>
          <p:nvPr/>
        </p:nvCxnSpPr>
        <p:spPr>
          <a:xfrm flipH="1" flipV="1">
            <a:off x="5057122" y="5983291"/>
            <a:ext cx="972274" cy="40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15466A-7BFD-4280-B4DD-85A0DCA4D7E4}"/>
              </a:ext>
            </a:extLst>
          </p:cNvPr>
          <p:cNvSpPr txBox="1"/>
          <p:nvPr/>
        </p:nvSpPr>
        <p:spPr>
          <a:xfrm>
            <a:off x="6029396" y="6070120"/>
            <a:ext cx="302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apply an activate function </a:t>
            </a:r>
          </a:p>
          <a:p>
            <a:r>
              <a:rPr lang="en-CA" dirty="0"/>
              <a:t>to our feature maps</a:t>
            </a:r>
          </a:p>
        </p:txBody>
      </p:sp>
    </p:spTree>
    <p:extLst>
      <p:ext uri="{BB962C8B-B14F-4D97-AF65-F5344CB8AC3E}">
        <p14:creationId xmlns:p14="http://schemas.microsoft.com/office/powerpoint/2010/main" val="422637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0D3E-00B9-4C92-BDEA-2F2F1CD8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on filters - stride</a:t>
            </a:r>
          </a:p>
        </p:txBody>
      </p:sp>
      <p:pic>
        <p:nvPicPr>
          <p:cNvPr id="2050" name="Picture 2" descr="Image result for filter size and padding">
            <a:extLst>
              <a:ext uri="{FF2B5EF4-FFF2-40B4-BE49-F238E27FC236}">
                <a16:creationId xmlns:a16="http://schemas.microsoft.com/office/drawing/2014/main" id="{89C08BBF-ED63-48C3-8CCC-EDA7973DFA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04" y="1528643"/>
            <a:ext cx="6251961" cy="247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ilter size and padding">
            <a:extLst>
              <a:ext uri="{FF2B5EF4-FFF2-40B4-BE49-F238E27FC236}">
                <a16:creationId xmlns:a16="http://schemas.microsoft.com/office/drawing/2014/main" id="{2F8C8985-CED5-4D8F-B8CB-6512CA5F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04" y="4016677"/>
            <a:ext cx="6287084" cy="247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39EC6-1C93-4E14-946C-7690E84B1948}"/>
              </a:ext>
            </a:extLst>
          </p:cNvPr>
          <p:cNvSpPr txBox="1"/>
          <p:nvPr/>
        </p:nvSpPr>
        <p:spPr>
          <a:xfrm>
            <a:off x="8183301" y="2245489"/>
            <a:ext cx="2409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Filter Stride = 1</a:t>
            </a:r>
          </a:p>
          <a:p>
            <a:r>
              <a:rPr lang="en-CA" dirty="0"/>
              <a:t>i.e., shift filter over by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B605C-6C8F-4C47-85E9-EEB1EDD5046E}"/>
              </a:ext>
            </a:extLst>
          </p:cNvPr>
          <p:cNvSpPr txBox="1"/>
          <p:nvPr/>
        </p:nvSpPr>
        <p:spPr>
          <a:xfrm>
            <a:off x="8081058" y="4724400"/>
            <a:ext cx="2409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Filter Stride = 2</a:t>
            </a:r>
          </a:p>
          <a:p>
            <a:r>
              <a:rPr lang="en-CA" dirty="0"/>
              <a:t>i.e., shift filter over by 2</a:t>
            </a:r>
          </a:p>
        </p:txBody>
      </p:sp>
    </p:spTree>
    <p:extLst>
      <p:ext uri="{BB962C8B-B14F-4D97-AF65-F5344CB8AC3E}">
        <p14:creationId xmlns:p14="http://schemas.microsoft.com/office/powerpoint/2010/main" val="114298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keyboard&#10;&#10;Description automatically generated">
            <a:extLst>
              <a:ext uri="{FF2B5EF4-FFF2-40B4-BE49-F238E27FC236}">
                <a16:creationId xmlns:a16="http://schemas.microsoft.com/office/drawing/2014/main" id="{AE52BF47-7225-448D-9864-3FA2265AA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1" y="2254357"/>
            <a:ext cx="8848846" cy="4424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F7A8C-A292-4597-BDC7-13931251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Padding: a method to not reduce the feature map size.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5FAF22-448A-44F9-B6B4-05B097493472}"/>
              </a:ext>
            </a:extLst>
          </p:cNvPr>
          <p:cNvCxnSpPr>
            <a:cxnSpLocks/>
          </p:cNvCxnSpPr>
          <p:nvPr/>
        </p:nvCxnSpPr>
        <p:spPr>
          <a:xfrm flipH="1">
            <a:off x="4383912" y="2254357"/>
            <a:ext cx="671332" cy="51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E822FF-7D09-467C-BF1E-8CAB1562F422}"/>
              </a:ext>
            </a:extLst>
          </p:cNvPr>
          <p:cNvSpPr txBox="1"/>
          <p:nvPr/>
        </p:nvSpPr>
        <p:spPr>
          <a:xfrm>
            <a:off x="5055244" y="1608026"/>
            <a:ext cx="4111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Temporarily add a series of 0s so that the </a:t>
            </a:r>
          </a:p>
          <a:p>
            <a:r>
              <a:rPr lang="en-CA" dirty="0"/>
              <a:t>convolution doesn’t overly reduce the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005B7-640B-4BF0-AC5C-F3588E1344D7}"/>
              </a:ext>
            </a:extLst>
          </p:cNvPr>
          <p:cNvSpPr txBox="1"/>
          <p:nvPr/>
        </p:nvSpPr>
        <p:spPr>
          <a:xfrm>
            <a:off x="9479667" y="2513967"/>
            <a:ext cx="2373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An example of a “Same convolution”</a:t>
            </a:r>
          </a:p>
          <a:p>
            <a:r>
              <a:rPr lang="en-CA" dirty="0"/>
              <a:t>i.e., the resultant feature map is the same dimensions as the original feature map.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CDCEA6-DACB-46A6-818A-3BAFCB06ACE4}"/>
              </a:ext>
            </a:extLst>
          </p:cNvPr>
          <p:cNvSpPr txBox="1"/>
          <p:nvPr/>
        </p:nvSpPr>
        <p:spPr>
          <a:xfrm flipH="1">
            <a:off x="9479667" y="4965704"/>
            <a:ext cx="237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“valid” convolution = no padding</a:t>
            </a:r>
          </a:p>
        </p:txBody>
      </p:sp>
    </p:spTree>
    <p:extLst>
      <p:ext uri="{BB962C8B-B14F-4D97-AF65-F5344CB8AC3E}">
        <p14:creationId xmlns:p14="http://schemas.microsoft.com/office/powerpoint/2010/main" val="1169492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DC86-387E-40FC-A31C-E57A793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Pooling: a method to “consolidate features”</a:t>
            </a:r>
          </a:p>
        </p:txBody>
      </p:sp>
      <p:pic>
        <p:nvPicPr>
          <p:cNvPr id="12" name="Picture 11" descr="A close up of a clock&#10;&#10;Description automatically generated">
            <a:extLst>
              <a:ext uri="{FF2B5EF4-FFF2-40B4-BE49-F238E27FC236}">
                <a16:creationId xmlns:a16="http://schemas.microsoft.com/office/drawing/2014/main" id="{CD7BF44A-71C5-4853-B738-A3A3FEAC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92" y="1996511"/>
            <a:ext cx="10423086" cy="380638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9886058-2A72-47FC-BAF5-3EEC4C3B09EF}"/>
              </a:ext>
            </a:extLst>
          </p:cNvPr>
          <p:cNvSpPr/>
          <p:nvPr/>
        </p:nvSpPr>
        <p:spPr>
          <a:xfrm>
            <a:off x="1898248" y="3110696"/>
            <a:ext cx="636607" cy="636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78553D-B53E-4614-BB00-350556C10EE1}"/>
              </a:ext>
            </a:extLst>
          </p:cNvPr>
          <p:cNvSpPr/>
          <p:nvPr/>
        </p:nvSpPr>
        <p:spPr>
          <a:xfrm>
            <a:off x="3566932" y="3110696"/>
            <a:ext cx="636607" cy="636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720B74-B234-4620-B213-7074707E2FB1}"/>
              </a:ext>
            </a:extLst>
          </p:cNvPr>
          <p:cNvSpPr/>
          <p:nvPr/>
        </p:nvSpPr>
        <p:spPr>
          <a:xfrm>
            <a:off x="974203" y="3980726"/>
            <a:ext cx="636607" cy="636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7567C8-C953-4882-8572-769560E28AC5}"/>
              </a:ext>
            </a:extLst>
          </p:cNvPr>
          <p:cNvSpPr/>
          <p:nvPr/>
        </p:nvSpPr>
        <p:spPr>
          <a:xfrm>
            <a:off x="3592010" y="4861488"/>
            <a:ext cx="636607" cy="6366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F7EC57-E87E-4235-88F1-EB98C82677E9}"/>
              </a:ext>
            </a:extLst>
          </p:cNvPr>
          <p:cNvSpPr/>
          <p:nvPr/>
        </p:nvSpPr>
        <p:spPr>
          <a:xfrm>
            <a:off x="8189090" y="3181651"/>
            <a:ext cx="494698" cy="494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22EC4-227B-4F1C-87E1-3B8D234DEE2A}"/>
              </a:ext>
            </a:extLst>
          </p:cNvPr>
          <p:cNvSpPr txBox="1"/>
          <p:nvPr/>
        </p:nvSpPr>
        <p:spPr>
          <a:xfrm>
            <a:off x="6458673" y="5536797"/>
            <a:ext cx="516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Note: Average pooling = average all values in window</a:t>
            </a:r>
          </a:p>
        </p:txBody>
      </p:sp>
    </p:spTree>
    <p:extLst>
      <p:ext uri="{BB962C8B-B14F-4D97-AF65-F5344CB8AC3E}">
        <p14:creationId xmlns:p14="http://schemas.microsoft.com/office/powerpoint/2010/main" val="86677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95D3-A71C-4CEB-BE5E-C750EBC1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“Common” to follow a convolutional layer with a pooling layer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E6EA63-93E1-41B6-BE70-5D967B35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4"/>
          <a:stretch/>
        </p:blipFill>
        <p:spPr>
          <a:xfrm>
            <a:off x="1420210" y="1690688"/>
            <a:ext cx="8777084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CAF7A0-DAA5-44A3-8A3B-5F7BD353C4AF}"/>
              </a:ext>
            </a:extLst>
          </p:cNvPr>
          <p:cNvCxnSpPr>
            <a:cxnSpLocks/>
          </p:cNvCxnSpPr>
          <p:nvPr/>
        </p:nvCxnSpPr>
        <p:spPr>
          <a:xfrm flipV="1">
            <a:off x="6597569" y="5544274"/>
            <a:ext cx="1" cy="70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6443B7-5E11-4662-8393-4ACE8BDBD47F}"/>
              </a:ext>
            </a:extLst>
          </p:cNvPr>
          <p:cNvSpPr txBox="1"/>
          <p:nvPr/>
        </p:nvSpPr>
        <p:spPr>
          <a:xfrm>
            <a:off x="4907666" y="6308209"/>
            <a:ext cx="38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 ACTIVATION FOLLOWING POOLING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B47EF-7435-4B2F-B966-29AB7B550344}"/>
              </a:ext>
            </a:extLst>
          </p:cNvPr>
          <p:cNvSpPr/>
          <p:nvPr/>
        </p:nvSpPr>
        <p:spPr>
          <a:xfrm>
            <a:off x="9838481" y="1690688"/>
            <a:ext cx="798653" cy="71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71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28EA-59A9-4C7A-AAC8-638CFFE1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Making a classification decision after a CNN, flatten the CNN, add an output layer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BD9513-9A01-40C7-B718-1B7A2731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27"/>
          <a:stretch/>
        </p:blipFill>
        <p:spPr>
          <a:xfrm>
            <a:off x="1707535" y="1825625"/>
            <a:ext cx="10202814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37EBBC-B079-48DC-8D18-CEA4F4F0991D}"/>
              </a:ext>
            </a:extLst>
          </p:cNvPr>
          <p:cNvSpPr/>
          <p:nvPr/>
        </p:nvSpPr>
        <p:spPr>
          <a:xfrm>
            <a:off x="10035251" y="1539434"/>
            <a:ext cx="1875098" cy="4637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066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5209-0D8A-4CEF-B401-EBC84B53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Flattening = unspooling a matrix into a 1d vector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5B902-ECEA-451B-8F61-05CE8FE07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4" y="2334412"/>
            <a:ext cx="7044159" cy="33675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BBDCC4-13F4-4128-87E3-C62D2A7C91BE}"/>
              </a:ext>
            </a:extLst>
          </p:cNvPr>
          <p:cNvSpPr/>
          <p:nvPr/>
        </p:nvSpPr>
        <p:spPr>
          <a:xfrm>
            <a:off x="1666754" y="3136740"/>
            <a:ext cx="1169043" cy="486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9B8B7-AF9E-4058-A178-102BB6D7F024}"/>
              </a:ext>
            </a:extLst>
          </p:cNvPr>
          <p:cNvSpPr/>
          <p:nvPr/>
        </p:nvSpPr>
        <p:spPr>
          <a:xfrm>
            <a:off x="6493397" y="2478912"/>
            <a:ext cx="451413" cy="1039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7CB77-C92A-443F-BF96-2E820FE726FE}"/>
              </a:ext>
            </a:extLst>
          </p:cNvPr>
          <p:cNvSpPr/>
          <p:nvPr/>
        </p:nvSpPr>
        <p:spPr>
          <a:xfrm>
            <a:off x="1666754" y="3576579"/>
            <a:ext cx="1169043" cy="3703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5A694-EC6C-4816-8FB3-4F8A026E952A}"/>
              </a:ext>
            </a:extLst>
          </p:cNvPr>
          <p:cNvSpPr/>
          <p:nvPr/>
        </p:nvSpPr>
        <p:spPr>
          <a:xfrm>
            <a:off x="1668679" y="3948902"/>
            <a:ext cx="1169043" cy="37039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16AB5A-B74B-43F6-9B73-E44AD42A0177}"/>
              </a:ext>
            </a:extLst>
          </p:cNvPr>
          <p:cNvSpPr/>
          <p:nvPr/>
        </p:nvSpPr>
        <p:spPr>
          <a:xfrm>
            <a:off x="6495324" y="3499414"/>
            <a:ext cx="451413" cy="10397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56E05-A641-4212-AD9A-68B0CDB6C2F9}"/>
              </a:ext>
            </a:extLst>
          </p:cNvPr>
          <p:cNvSpPr/>
          <p:nvPr/>
        </p:nvSpPr>
        <p:spPr>
          <a:xfrm>
            <a:off x="6497252" y="4508339"/>
            <a:ext cx="451413" cy="10397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88916-359B-4BC3-BB1C-1F47664F2A32}"/>
              </a:ext>
            </a:extLst>
          </p:cNvPr>
          <p:cNvSpPr txBox="1"/>
          <p:nvPr/>
        </p:nvSpPr>
        <p:spPr>
          <a:xfrm>
            <a:off x="8710913" y="1528755"/>
            <a:ext cx="220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Use normal NN layers</a:t>
            </a:r>
          </a:p>
        </p:txBody>
      </p:sp>
      <p:pic>
        <p:nvPicPr>
          <p:cNvPr id="16" name="Picture 2" descr="Image result for neural network">
            <a:extLst>
              <a:ext uri="{FF2B5EF4-FFF2-40B4-BE49-F238E27FC236}">
                <a16:creationId xmlns:a16="http://schemas.microsoft.com/office/drawing/2014/main" id="{9F7930BB-DE46-499A-B658-ACF24D71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90" y="2157426"/>
            <a:ext cx="2375803" cy="317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49B86D-721E-4077-99A8-6B36F78654B7}"/>
              </a:ext>
            </a:extLst>
          </p:cNvPr>
          <p:cNvSpPr/>
          <p:nvPr/>
        </p:nvSpPr>
        <p:spPr>
          <a:xfrm>
            <a:off x="7442522" y="3761774"/>
            <a:ext cx="1018572" cy="557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64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E306-6BF1-4DBE-A39F-AB80EC70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 of images: we’re </a:t>
            </a:r>
            <a:r>
              <a:rPr lang="en-CA" dirty="0" err="1"/>
              <a:t>gonna</a:t>
            </a:r>
            <a:r>
              <a:rPr lang="en-CA" dirty="0"/>
              <a:t> be able to do this!</a:t>
            </a:r>
          </a:p>
        </p:txBody>
      </p:sp>
      <p:pic>
        <p:nvPicPr>
          <p:cNvPr id="5" name="Content Placeholder 4" descr="A group of brown and white dog&#10;&#10;Description automatically generated">
            <a:extLst>
              <a:ext uri="{FF2B5EF4-FFF2-40B4-BE49-F238E27FC236}">
                <a16:creationId xmlns:a16="http://schemas.microsoft.com/office/drawing/2014/main" id="{B0E3044D-C11D-41D5-973D-83D1FA05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782029"/>
            <a:ext cx="9067800" cy="3967163"/>
          </a:xfrm>
        </p:spPr>
      </p:pic>
    </p:spTree>
    <p:extLst>
      <p:ext uri="{BB962C8B-B14F-4D97-AF65-F5344CB8AC3E}">
        <p14:creationId xmlns:p14="http://schemas.microsoft.com/office/powerpoint/2010/main" val="150178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5955-E129-4126-ABAB-DDAD1BA1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Putting it all-together, as you move through the network, you will “condense” information into smaller and smaller matrices.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0304-3C33-45D9-B6EE-77275CF80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Amount of deflation is governed by:</a:t>
            </a:r>
          </a:p>
          <a:p>
            <a:r>
              <a:rPr lang="en-CA" dirty="0"/>
              <a:t>Convolutional Layers:</a:t>
            </a:r>
          </a:p>
          <a:p>
            <a:pPr lvl="1"/>
            <a:r>
              <a:rPr lang="en-CA" dirty="0"/>
              <a:t>Convolution with a filter of learned weights, layer accompanied with activation.</a:t>
            </a:r>
          </a:p>
          <a:p>
            <a:pPr lvl="1"/>
            <a:r>
              <a:rPr lang="en-CA" dirty="0"/>
              <a:t>Filter window size (i.e. 2x2, 3x3)</a:t>
            </a:r>
          </a:p>
          <a:p>
            <a:pPr lvl="1"/>
            <a:r>
              <a:rPr lang="en-CA" dirty="0"/>
              <a:t>Stride size (i.e., stride = 1, 2, 3; &gt;stride = greater reduction)</a:t>
            </a:r>
          </a:p>
          <a:p>
            <a:pPr lvl="1"/>
            <a:r>
              <a:rPr lang="en-CA" dirty="0"/>
              <a:t>Padding</a:t>
            </a:r>
          </a:p>
          <a:p>
            <a:pPr lvl="1"/>
            <a:endParaRPr lang="en-CA" dirty="0"/>
          </a:p>
          <a:p>
            <a:r>
              <a:rPr lang="en-CA" dirty="0"/>
              <a:t>Pooling Layers</a:t>
            </a:r>
          </a:p>
          <a:p>
            <a:pPr lvl="1"/>
            <a:r>
              <a:rPr lang="en-CA" dirty="0"/>
              <a:t>No activation</a:t>
            </a:r>
          </a:p>
          <a:p>
            <a:pPr lvl="1"/>
            <a:r>
              <a:rPr lang="en-CA" dirty="0"/>
              <a:t>Max pooling: pick the largest number in a window size (i.e. 2x2, 3x3)</a:t>
            </a:r>
          </a:p>
          <a:p>
            <a:pPr lvl="1"/>
            <a:r>
              <a:rPr lang="en-CA" dirty="0"/>
              <a:t>Average pooling: average the values in a window size.</a:t>
            </a:r>
          </a:p>
          <a:p>
            <a:pPr lvl="1"/>
            <a:r>
              <a:rPr lang="en-CA" dirty="0"/>
              <a:t>Window size (i.e. 2x2, 3x3)</a:t>
            </a:r>
          </a:p>
          <a:p>
            <a:pPr lvl="1"/>
            <a:r>
              <a:rPr lang="en-CA" dirty="0"/>
              <a:t>Stride size (i.e., stride = 1, 2, 3; &gt;stride = greater reduction)</a:t>
            </a:r>
          </a:p>
          <a:p>
            <a:pPr lvl="1"/>
            <a:r>
              <a:rPr lang="en-CA" dirty="0"/>
              <a:t>Padding</a:t>
            </a:r>
          </a:p>
          <a:p>
            <a:pPr lvl="2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91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ABC9-BDAE-4E5D-90A1-F95308BA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Putting it all together, </a:t>
            </a:r>
            <a:r>
              <a:rPr lang="en-CA" dirty="0" err="1"/>
              <a:t>AlexNet</a:t>
            </a:r>
            <a:r>
              <a:rPr lang="en-CA" dirty="0"/>
              <a:t>, a leap in CNNs.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05D2C-16D1-4756-96D0-A2EC1395D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40" y="1766913"/>
            <a:ext cx="8404913" cy="4725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DFD25-F7E7-4FAD-8652-0BDF1C1B9713}"/>
              </a:ext>
            </a:extLst>
          </p:cNvPr>
          <p:cNvSpPr txBox="1"/>
          <p:nvPr/>
        </p:nvSpPr>
        <p:spPr>
          <a:xfrm>
            <a:off x="9669328" y="2470161"/>
            <a:ext cx="2476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Some intuitions.. As you get deeper,</a:t>
            </a:r>
          </a:p>
          <a:p>
            <a:r>
              <a:rPr lang="en-CA" dirty="0"/>
              <a:t>More filters (i.e. features),</a:t>
            </a:r>
          </a:p>
          <a:p>
            <a:r>
              <a:rPr lang="en-CA" dirty="0"/>
              <a:t>Smaller window size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958323-FD06-4928-AAE9-9DCCFB85BD08}"/>
              </a:ext>
            </a:extLst>
          </p:cNvPr>
          <p:cNvCxnSpPr>
            <a:cxnSpLocks/>
          </p:cNvCxnSpPr>
          <p:nvPr/>
        </p:nvCxnSpPr>
        <p:spPr>
          <a:xfrm>
            <a:off x="3761852" y="1392970"/>
            <a:ext cx="561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BDAC1D-7C6C-4F1E-AE2C-455EEC4DB436}"/>
              </a:ext>
            </a:extLst>
          </p:cNvPr>
          <p:cNvSpPr txBox="1"/>
          <p:nvPr/>
        </p:nvSpPr>
        <p:spPr>
          <a:xfrm>
            <a:off x="4965540" y="1061841"/>
            <a:ext cx="290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Increased feature complexity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547DF22-53B2-4DE8-815D-A9B4BBA3844F}"/>
              </a:ext>
            </a:extLst>
          </p:cNvPr>
          <p:cNvSpPr/>
          <p:nvPr/>
        </p:nvSpPr>
        <p:spPr>
          <a:xfrm>
            <a:off x="3655671" y="1867305"/>
            <a:ext cx="451412" cy="53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F3518-83CA-48A2-AED5-03E60ACDDBED}"/>
              </a:ext>
            </a:extLst>
          </p:cNvPr>
          <p:cNvSpPr txBox="1"/>
          <p:nvPr/>
        </p:nvSpPr>
        <p:spPr>
          <a:xfrm>
            <a:off x="3572638" y="1529962"/>
            <a:ext cx="129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Lines/edges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7FD78AE-6921-4064-BFE4-1D3343C03AAD}"/>
              </a:ext>
            </a:extLst>
          </p:cNvPr>
          <p:cNvSpPr/>
          <p:nvPr/>
        </p:nvSpPr>
        <p:spPr>
          <a:xfrm>
            <a:off x="8656566" y="1855730"/>
            <a:ext cx="451412" cy="53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E62B-2E97-4206-941C-AD4B724AA21A}"/>
              </a:ext>
            </a:extLst>
          </p:cNvPr>
          <p:cNvSpPr txBox="1"/>
          <p:nvPr/>
        </p:nvSpPr>
        <p:spPr>
          <a:xfrm>
            <a:off x="8370295" y="1528472"/>
            <a:ext cx="17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“Facial features”</a:t>
            </a:r>
          </a:p>
        </p:txBody>
      </p:sp>
    </p:spTree>
    <p:extLst>
      <p:ext uri="{BB962C8B-B14F-4D97-AF65-F5344CB8AC3E}">
        <p14:creationId xmlns:p14="http://schemas.microsoft.com/office/powerpoint/2010/main" val="3358592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0281-D907-4FFE-8B61-F086D650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regularizations for CNNs: dropout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C9D8C4-F365-4170-9D21-5D47DDCB3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27" y="2351036"/>
            <a:ext cx="9592546" cy="3119446"/>
          </a:xfrm>
        </p:spPr>
      </p:pic>
    </p:spTree>
    <p:extLst>
      <p:ext uri="{BB962C8B-B14F-4D97-AF65-F5344CB8AC3E}">
        <p14:creationId xmlns:p14="http://schemas.microsoft.com/office/powerpoint/2010/main" val="72665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C214-C3C8-4DB9-87F7-E76AB048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ResNets</a:t>
            </a:r>
            <a:r>
              <a:rPr lang="en-CA" dirty="0"/>
              <a:t>, Generation 2 of CNNs. </a:t>
            </a:r>
            <a:br>
              <a:rPr lang="en-CA" dirty="0"/>
            </a:br>
            <a:r>
              <a:rPr lang="en-CA" dirty="0"/>
              <a:t>residual network = a skip connection; facilitates deeper networks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EF49EDC1-195A-42CD-B23D-561F757FB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3" y="2397426"/>
            <a:ext cx="3255546" cy="289220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1CE6FA-8D6B-461C-B671-48B475A40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68" y="2083279"/>
            <a:ext cx="8482399" cy="36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5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86E-7DBB-4E6D-9BA8-7DCF2BC9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CNNs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97216-6FD5-4879-AF68-22C86A875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Learn the various filter features (which are the weights)</a:t>
            </a:r>
          </a:p>
          <a:p>
            <a:r>
              <a:rPr lang="en-CA" dirty="0"/>
              <a:t>Relate these filter features to some set of classification outcomes.</a:t>
            </a:r>
          </a:p>
        </p:txBody>
      </p:sp>
    </p:spTree>
    <p:extLst>
      <p:ext uri="{BB962C8B-B14F-4D97-AF65-F5344CB8AC3E}">
        <p14:creationId xmlns:p14="http://schemas.microsoft.com/office/powerpoint/2010/main" val="61553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6F4-E771-4E97-8F39-4777787A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558"/>
            <a:ext cx="10515600" cy="1325563"/>
          </a:xfrm>
        </p:spPr>
        <p:txBody>
          <a:bodyPr>
            <a:normAutofit/>
          </a:bodyPr>
          <a:lstStyle/>
          <a:p>
            <a:r>
              <a:rPr lang="en-CA" sz="3200" dirty="0"/>
              <a:t>CNNs can be difficult to train, let’s use someone else’s network! i.e.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8705C-6349-473D-A055-831E6D0E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7" y="1369144"/>
            <a:ext cx="10515600" cy="2538031"/>
          </a:xfrm>
        </p:spPr>
        <p:txBody>
          <a:bodyPr>
            <a:normAutofit/>
          </a:bodyPr>
          <a:lstStyle/>
          <a:p>
            <a:r>
              <a:rPr lang="en-CA" sz="2400" dirty="0"/>
              <a:t>Intuition, we don’t need to reinvent the wheel, even if our particular case is something obscure, i.e. recognizing cancer cells, we can use features already developed by large networks.</a:t>
            </a:r>
          </a:p>
          <a:p>
            <a:r>
              <a:rPr lang="en-CA" sz="2400" dirty="0"/>
              <a:t>i.e., we don’t need to relearn how to recognize vertical and horizontal edges, we only need to relearn how those features can get recombined into a cancer cell vs. a non-cancer cell.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770EA5C-E7A3-4E6B-B1F3-DD1BCCAD9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/>
          <a:stretch/>
        </p:blipFill>
        <p:spPr>
          <a:xfrm>
            <a:off x="1504967" y="3573010"/>
            <a:ext cx="9020019" cy="3284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D38CFA-0CAE-4048-B09C-FD4B07BFCF02}"/>
              </a:ext>
            </a:extLst>
          </p:cNvPr>
          <p:cNvSpPr/>
          <p:nvPr/>
        </p:nvSpPr>
        <p:spPr>
          <a:xfrm>
            <a:off x="3720071" y="6388389"/>
            <a:ext cx="305185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B7070-FC34-4FF3-AD09-40FE30DBF588}"/>
              </a:ext>
            </a:extLst>
          </p:cNvPr>
          <p:cNvSpPr txBox="1"/>
          <p:nvPr/>
        </p:nvSpPr>
        <p:spPr>
          <a:xfrm>
            <a:off x="3896399" y="6399127"/>
            <a:ext cx="26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FEATURE LEARNING PHASE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409CC1-63C0-4946-A86F-82B23B224EA3}"/>
              </a:ext>
            </a:extLst>
          </p:cNvPr>
          <p:cNvCxnSpPr/>
          <p:nvPr/>
        </p:nvCxnSpPr>
        <p:spPr>
          <a:xfrm flipH="1">
            <a:off x="10220447" y="3983130"/>
            <a:ext cx="466586" cy="68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AEAEDA-03B7-4BDC-AFE9-4A47E3D2C6BA}"/>
              </a:ext>
            </a:extLst>
          </p:cNvPr>
          <p:cNvSpPr txBox="1"/>
          <p:nvPr/>
        </p:nvSpPr>
        <p:spPr>
          <a:xfrm>
            <a:off x="9551621" y="351340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Only need to retrain this</a:t>
            </a:r>
          </a:p>
        </p:txBody>
      </p:sp>
    </p:spTree>
    <p:extLst>
      <p:ext uri="{BB962C8B-B14F-4D97-AF65-F5344CB8AC3E}">
        <p14:creationId xmlns:p14="http://schemas.microsoft.com/office/powerpoint/2010/main" val="361901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4DC3-FCCB-4904-B6A5-5835F089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concepts in building CNNs: Data augmentation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3E7C181-8995-47A5-8683-62F5DAE1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4" y="2010820"/>
            <a:ext cx="630091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DC779-04E4-476B-B0B9-C82D4F5F7C89}"/>
              </a:ext>
            </a:extLst>
          </p:cNvPr>
          <p:cNvSpPr txBox="1"/>
          <p:nvPr/>
        </p:nvSpPr>
        <p:spPr>
          <a:xfrm>
            <a:off x="7477246" y="2010820"/>
            <a:ext cx="4409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Getting enough images can be very challenging, therefore, we can artificially generate new images by cropping, or altering our existing image dataset.</a:t>
            </a:r>
          </a:p>
        </p:txBody>
      </p:sp>
    </p:spTree>
    <p:extLst>
      <p:ext uri="{BB962C8B-B14F-4D97-AF65-F5344CB8AC3E}">
        <p14:creationId xmlns:p14="http://schemas.microsoft.com/office/powerpoint/2010/main" val="382291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CE03-E6D2-481E-90C6-429F6296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Food for thought, generalizing over Data augmentation.</a:t>
            </a:r>
          </a:p>
        </p:txBody>
      </p:sp>
      <p:pic>
        <p:nvPicPr>
          <p:cNvPr id="5" name="Content Placeholder 4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22DE0A57-EF46-47B0-878D-569C17786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490"/>
            <a:ext cx="7539156" cy="26510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6C98D-6037-4101-8A8F-7DE5E179D736}"/>
              </a:ext>
            </a:extLst>
          </p:cNvPr>
          <p:cNvSpPr txBox="1"/>
          <p:nvPr/>
        </p:nvSpPr>
        <p:spPr>
          <a:xfrm>
            <a:off x="7349923" y="1308724"/>
            <a:ext cx="46414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was at a lecture of a CNN developed to detect tumour cells. It was very impressive work.. However it turns out that…</a:t>
            </a:r>
          </a:p>
          <a:p>
            <a:endParaRPr lang="en-CA" dirty="0"/>
          </a:p>
          <a:p>
            <a:r>
              <a:rPr lang="en-CA" dirty="0"/>
              <a:t>The CNN was trained on ~10</a:t>
            </a:r>
            <a:r>
              <a:rPr lang="en-CA" baseline="30000" dirty="0"/>
              <a:t>6</a:t>
            </a:r>
            <a:r>
              <a:rPr lang="en-CA" dirty="0"/>
              <a:t> images.</a:t>
            </a:r>
            <a:endParaRPr lang="en-CA" baseline="30000" dirty="0"/>
          </a:p>
          <a:p>
            <a:endParaRPr lang="en-CA" baseline="30000" dirty="0"/>
          </a:p>
          <a:p>
            <a:r>
              <a:rPr lang="en-CA" dirty="0"/>
              <a:t>However, there were only ~100 individual tumours.</a:t>
            </a:r>
          </a:p>
          <a:p>
            <a:endParaRPr lang="en-CA" dirty="0"/>
          </a:p>
          <a:p>
            <a:r>
              <a:rPr lang="en-CA" dirty="0"/>
              <a:t>10</a:t>
            </a:r>
            <a:r>
              <a:rPr lang="en-CA" baseline="30000" dirty="0"/>
              <a:t>6</a:t>
            </a:r>
            <a:r>
              <a:rPr lang="en-CA" dirty="0"/>
              <a:t> images were generated from cropping sub-images from the larger tumour.</a:t>
            </a:r>
          </a:p>
          <a:p>
            <a:endParaRPr lang="en-CA" dirty="0"/>
          </a:p>
          <a:p>
            <a:r>
              <a:rPr lang="en-CA" dirty="0"/>
              <a:t>This seems like a good idea, but how generalizable is this really??? </a:t>
            </a:r>
          </a:p>
          <a:p>
            <a:endParaRPr lang="en-CA" dirty="0"/>
          </a:p>
          <a:p>
            <a:r>
              <a:rPr lang="en-CA" dirty="0"/>
              <a:t>if intra tumour variability &gt;&gt; inter tumour variability, we are basically overfitting over a small set of tumour characteristics.</a:t>
            </a:r>
          </a:p>
          <a:p>
            <a:endParaRPr lang="en-CA" dirty="0"/>
          </a:p>
          <a:p>
            <a:endParaRPr lang="en-CA" baseline="30000" dirty="0"/>
          </a:p>
          <a:p>
            <a:endParaRPr lang="en-CA" baseline="30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B4B7-E822-45D3-A991-812BA33064DA}"/>
              </a:ext>
            </a:extLst>
          </p:cNvPr>
          <p:cNvSpPr/>
          <p:nvPr/>
        </p:nvSpPr>
        <p:spPr>
          <a:xfrm>
            <a:off x="626962" y="55246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I have no solution, and am not even sure if other’s agree with me… this is just something that I think about</a:t>
            </a:r>
          </a:p>
        </p:txBody>
      </p:sp>
    </p:spTree>
    <p:extLst>
      <p:ext uri="{BB962C8B-B14F-4D97-AF65-F5344CB8AC3E}">
        <p14:creationId xmlns:p14="http://schemas.microsoft.com/office/powerpoint/2010/main" val="1433290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1842-D754-49BD-B202-0A33F292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Moving forward with CNNs: object detection</a:t>
            </a:r>
          </a:p>
        </p:txBody>
      </p:sp>
      <p:pic>
        <p:nvPicPr>
          <p:cNvPr id="5" name="Content Placeholder 4" descr="A car parked in front of a building&#10;&#10;Description automatically generated">
            <a:extLst>
              <a:ext uri="{FF2B5EF4-FFF2-40B4-BE49-F238E27FC236}">
                <a16:creationId xmlns:a16="http://schemas.microsoft.com/office/drawing/2014/main" id="{3A9ADDDB-537E-4048-9B30-9E60A856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61" y="2294681"/>
            <a:ext cx="7238035" cy="4071395"/>
          </a:xfrm>
        </p:spPr>
      </p:pic>
    </p:spTree>
    <p:extLst>
      <p:ext uri="{BB962C8B-B14F-4D97-AF65-F5344CB8AC3E}">
        <p14:creationId xmlns:p14="http://schemas.microsoft.com/office/powerpoint/2010/main" val="117519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07A5-1F28-43DA-9909-F064DF1F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Moving forward with CNNs: Segmentation</a:t>
            </a:r>
          </a:p>
        </p:txBody>
      </p:sp>
      <p:pic>
        <p:nvPicPr>
          <p:cNvPr id="4" name="Content Placeholder 3" descr="A view of a city street&#10;&#10;Description automatically generated">
            <a:extLst>
              <a:ext uri="{FF2B5EF4-FFF2-40B4-BE49-F238E27FC236}">
                <a16:creationId xmlns:a16="http://schemas.microsoft.com/office/drawing/2014/main" id="{733DB933-5507-4FBA-AED8-91B4E223C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85" y="1825625"/>
            <a:ext cx="100348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6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65B007-25BA-4084-85D1-612B1A1F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Recall: Neural Networks are a great way to combine 1D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16BE61-9ADB-41A6-82E7-98C9C445FAA5}"/>
              </a:ext>
            </a:extLst>
          </p:cNvPr>
          <p:cNvSpPr/>
          <p:nvPr/>
        </p:nvSpPr>
        <p:spPr>
          <a:xfrm>
            <a:off x="1026367" y="2351314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04139A-ECB1-4FBC-96F2-D2320925E39D}"/>
              </a:ext>
            </a:extLst>
          </p:cNvPr>
          <p:cNvSpPr/>
          <p:nvPr/>
        </p:nvSpPr>
        <p:spPr>
          <a:xfrm>
            <a:off x="1026367" y="3645159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ABC273-72DC-4DB4-8B55-9A9CFDC50C80}"/>
              </a:ext>
            </a:extLst>
          </p:cNvPr>
          <p:cNvSpPr/>
          <p:nvPr/>
        </p:nvSpPr>
        <p:spPr>
          <a:xfrm>
            <a:off x="1026367" y="5038530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ABA637-4CB9-41D6-B2A9-2706798ACCC7}"/>
              </a:ext>
            </a:extLst>
          </p:cNvPr>
          <p:cNvSpPr/>
          <p:nvPr/>
        </p:nvSpPr>
        <p:spPr>
          <a:xfrm>
            <a:off x="3128865" y="436050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E703D6-BDB8-4E36-BCB0-A8ECEBDDBD60}"/>
              </a:ext>
            </a:extLst>
          </p:cNvPr>
          <p:cNvSpPr/>
          <p:nvPr/>
        </p:nvSpPr>
        <p:spPr>
          <a:xfrm>
            <a:off x="3128864" y="284583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AFC10E-716A-4680-999D-F900CE33EBC3}"/>
              </a:ext>
            </a:extLst>
          </p:cNvPr>
          <p:cNvSpPr/>
          <p:nvPr/>
        </p:nvSpPr>
        <p:spPr>
          <a:xfrm>
            <a:off x="4979435" y="436050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0EBFB5-236F-428C-A9BC-C6A17A41EF5B}"/>
              </a:ext>
            </a:extLst>
          </p:cNvPr>
          <p:cNvSpPr/>
          <p:nvPr/>
        </p:nvSpPr>
        <p:spPr>
          <a:xfrm>
            <a:off x="4979434" y="284583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F3AC49-5A5D-46D9-AED8-4981EAE49378}"/>
              </a:ext>
            </a:extLst>
          </p:cNvPr>
          <p:cNvSpPr/>
          <p:nvPr/>
        </p:nvSpPr>
        <p:spPr>
          <a:xfrm>
            <a:off x="6830004" y="3511419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1FDE16D-5AB7-40B8-A700-144DCB5EAFB3}"/>
                  </a:ext>
                </a:extLst>
              </p14:cNvPr>
              <p14:cNvContentPartPr/>
              <p14:nvPr/>
            </p14:nvContentPartPr>
            <p14:xfrm>
              <a:off x="1968568" y="3085942"/>
              <a:ext cx="1344240" cy="2503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1FDE16D-5AB7-40B8-A700-144DCB5EA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4248" y="3081622"/>
                <a:ext cx="1352880" cy="25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709524F-767A-4119-93E1-95F052E56F3B}"/>
                  </a:ext>
                </a:extLst>
              </p14:cNvPr>
              <p14:cNvContentPartPr/>
              <p14:nvPr/>
            </p14:nvContentPartPr>
            <p14:xfrm>
              <a:off x="4235848" y="3181342"/>
              <a:ext cx="745560" cy="205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709524F-767A-4119-93E1-95F052E56F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1528" y="3177022"/>
                <a:ext cx="754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B468C6F-5F9A-4BAB-A797-155234F6B1B3}"/>
                  </a:ext>
                </a:extLst>
              </p14:cNvPr>
              <p14:cNvContentPartPr/>
              <p14:nvPr/>
            </p14:nvContentPartPr>
            <p14:xfrm>
              <a:off x="4207768" y="3647902"/>
              <a:ext cx="1036440" cy="1308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B468C6F-5F9A-4BAB-A797-155234F6B1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3446" y="3643583"/>
                <a:ext cx="1045083" cy="131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28F5F35-D21B-440C-B232-AB2CC16CB5B9}"/>
                  </a:ext>
                </a:extLst>
              </p14:cNvPr>
              <p14:cNvContentPartPr/>
              <p14:nvPr/>
            </p14:nvContentPartPr>
            <p14:xfrm>
              <a:off x="6055288" y="3535942"/>
              <a:ext cx="579600" cy="429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28F5F35-D21B-440C-B232-AB2CC16CB5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0965" y="3531622"/>
                <a:ext cx="588245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52F924B-CF65-428B-9013-4541523B0923}"/>
                  </a:ext>
                </a:extLst>
              </p14:cNvPr>
              <p14:cNvContentPartPr/>
              <p14:nvPr/>
            </p14:nvContentPartPr>
            <p14:xfrm>
              <a:off x="5850088" y="4262782"/>
              <a:ext cx="962640" cy="458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52F924B-CF65-428B-9013-4541523B09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5768" y="4258462"/>
                <a:ext cx="9712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2EF0D77-D501-4E61-B52F-6BC6E67271A8}"/>
                  </a:ext>
                </a:extLst>
              </p14:cNvPr>
              <p14:cNvContentPartPr/>
              <p14:nvPr/>
            </p14:nvContentPartPr>
            <p14:xfrm>
              <a:off x="8089288" y="3992782"/>
              <a:ext cx="849960" cy="195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2EF0D77-D501-4E61-B52F-6BC6E67271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4968" y="3988462"/>
                <a:ext cx="85860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66F4B73-634B-4D1B-B32E-3BE607E1B95F}"/>
              </a:ext>
            </a:extLst>
          </p:cNvPr>
          <p:cNvSpPr txBox="1"/>
          <p:nvPr/>
        </p:nvSpPr>
        <p:spPr>
          <a:xfrm>
            <a:off x="9209487" y="3890339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ADA0A3-D8A6-4EE8-9CDA-E2EC1892D006}"/>
              </a:ext>
            </a:extLst>
          </p:cNvPr>
          <p:cNvSpPr txBox="1"/>
          <p:nvPr/>
        </p:nvSpPr>
        <p:spPr>
          <a:xfrm>
            <a:off x="2924726" y="2129261"/>
            <a:ext cx="180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hidden layer</a:t>
            </a:r>
          </a:p>
          <a:p>
            <a:r>
              <a:rPr lang="en-CA" dirty="0"/>
              <a:t>“interactions”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A2932A-0F6D-4ACE-BF61-DB0890A6B557}"/>
              </a:ext>
            </a:extLst>
          </p:cNvPr>
          <p:cNvSpPr txBox="1"/>
          <p:nvPr/>
        </p:nvSpPr>
        <p:spPr>
          <a:xfrm>
            <a:off x="4734671" y="2112849"/>
            <a:ext cx="208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Second hidden layer</a:t>
            </a:r>
          </a:p>
          <a:p>
            <a:r>
              <a:rPr lang="en-CA" dirty="0"/>
              <a:t>“interactions”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1B672-8273-4030-81FE-FB473F51C3CC}"/>
              </a:ext>
            </a:extLst>
          </p:cNvPr>
          <p:cNvSpPr txBox="1"/>
          <p:nvPr/>
        </p:nvSpPr>
        <p:spPr>
          <a:xfrm>
            <a:off x="6634888" y="3017930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55687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4AD9-5E07-4A39-8004-2486802E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Recall: Neural Networks are a great way to combine 1D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D7C321-AEF6-490F-A00D-42FFBCFE532C}"/>
                  </a:ext>
                </a:extLst>
              </p14:cNvPr>
              <p14:cNvContentPartPr/>
              <p14:nvPr/>
            </p14:nvContentPartPr>
            <p14:xfrm>
              <a:off x="1118968" y="2739262"/>
              <a:ext cx="360" cy="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D7C321-AEF6-490F-A00D-42FFBCFE53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648" y="2734942"/>
                <a:ext cx="90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CE5C7FF-CF4C-4005-96EB-B68A632349E1}"/>
                  </a:ext>
                </a:extLst>
              </p14:cNvPr>
              <p14:cNvContentPartPr/>
              <p14:nvPr/>
            </p14:nvContentPartPr>
            <p14:xfrm>
              <a:off x="906208" y="2445502"/>
              <a:ext cx="2481840" cy="4293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CE5C7FF-CF4C-4005-96EB-B68A63234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887" y="2441182"/>
                <a:ext cx="2490481" cy="430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53BF4F7-C6C7-4779-9757-CDA197AA50B9}"/>
                  </a:ext>
                </a:extLst>
              </p14:cNvPr>
              <p14:cNvContentPartPr/>
              <p14:nvPr/>
            </p14:nvContentPartPr>
            <p14:xfrm>
              <a:off x="3389668" y="3802162"/>
              <a:ext cx="2667960" cy="1758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53BF4F7-C6C7-4779-9757-CDA197AA50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5348" y="3797842"/>
                <a:ext cx="2676600" cy="17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B2ED6C4-9E2C-48FF-9FD2-77320D100160}"/>
                  </a:ext>
                </a:extLst>
              </p14:cNvPr>
              <p14:cNvContentPartPr/>
              <p14:nvPr/>
            </p14:nvContentPartPr>
            <p14:xfrm>
              <a:off x="5089048" y="3697222"/>
              <a:ext cx="1087200" cy="557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B2ED6C4-9E2C-48FF-9FD2-77320D1001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4728" y="3692899"/>
                <a:ext cx="1095840" cy="56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18E82AC-9207-4316-878E-D9ED9DE06A95}"/>
                  </a:ext>
                </a:extLst>
              </p14:cNvPr>
              <p14:cNvContentPartPr/>
              <p14:nvPr/>
            </p14:nvContentPartPr>
            <p14:xfrm>
              <a:off x="6252900" y="4471042"/>
              <a:ext cx="681328" cy="278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18E82AC-9207-4316-878E-D9ED9DE06A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48581" y="4466722"/>
                <a:ext cx="689966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4EF7131-DCCE-4463-BFDD-1CD23FD51E70}"/>
                  </a:ext>
                </a:extLst>
              </p14:cNvPr>
              <p14:cNvContentPartPr/>
              <p14:nvPr/>
            </p14:nvContentPartPr>
            <p14:xfrm>
              <a:off x="2611888" y="2936182"/>
              <a:ext cx="459000" cy="4230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4EF7131-DCCE-4463-BFDD-1CD23FD51E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3248" y="2927542"/>
                <a:ext cx="4766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7545553-AAD4-46C4-B0B0-77A81486538E}"/>
                  </a:ext>
                </a:extLst>
              </p14:cNvPr>
              <p14:cNvContentPartPr/>
              <p14:nvPr/>
            </p14:nvContentPartPr>
            <p14:xfrm>
              <a:off x="2621608" y="4205902"/>
              <a:ext cx="583920" cy="404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7545553-AAD4-46C4-B0B0-77A8148653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2608" y="4196902"/>
                <a:ext cx="6015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DAEB806-93C9-4EDD-A342-82844E694AF7}"/>
                  </a:ext>
                </a:extLst>
              </p14:cNvPr>
              <p14:cNvContentPartPr/>
              <p14:nvPr/>
            </p14:nvContentPartPr>
            <p14:xfrm>
              <a:off x="2630608" y="5461222"/>
              <a:ext cx="262800" cy="304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DAEB806-93C9-4EDD-A342-82844E694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21968" y="5452222"/>
                <a:ext cx="2804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F205221-E698-4238-BD32-67C5B3EBE11B}"/>
                  </a:ext>
                </a:extLst>
              </p14:cNvPr>
              <p14:cNvContentPartPr/>
              <p14:nvPr/>
            </p14:nvContentPartPr>
            <p14:xfrm>
              <a:off x="2959288" y="5578942"/>
              <a:ext cx="109800" cy="162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F205221-E698-4238-BD32-67C5B3EBE1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0288" y="5569942"/>
                <a:ext cx="1274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1DA1BF8-FCB0-4DF2-BC0E-4780CCE257DA}"/>
                  </a:ext>
                </a:extLst>
              </p14:cNvPr>
              <p14:cNvContentPartPr/>
              <p14:nvPr/>
            </p14:nvContentPartPr>
            <p14:xfrm>
              <a:off x="1370608" y="2826382"/>
              <a:ext cx="272520" cy="483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1DA1BF8-FCB0-4DF2-BC0E-4780CCE257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61608" y="2817382"/>
                <a:ext cx="2901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912F997-BE12-4EFB-9756-16BA7B75E768}"/>
                  </a:ext>
                </a:extLst>
              </p14:cNvPr>
              <p14:cNvContentPartPr/>
              <p14:nvPr/>
            </p14:nvContentPartPr>
            <p14:xfrm>
              <a:off x="1492648" y="4572382"/>
              <a:ext cx="282240" cy="218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912F997-BE12-4EFB-9756-16BA7B75E7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83648" y="4563382"/>
                <a:ext cx="299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2484E8A-D7C5-4586-A0CE-39A2E1F2F8F1}"/>
                  </a:ext>
                </a:extLst>
              </p14:cNvPr>
              <p14:cNvContentPartPr/>
              <p14:nvPr/>
            </p14:nvContentPartPr>
            <p14:xfrm>
              <a:off x="1744288" y="5971342"/>
              <a:ext cx="14760" cy="415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2484E8A-D7C5-4586-A0CE-39A2E1F2F8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35288" y="5962342"/>
                <a:ext cx="324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F2C945F-8CC5-451D-8513-DF7FFB1043DC}"/>
                  </a:ext>
                </a:extLst>
              </p14:cNvPr>
              <p14:cNvContentPartPr/>
              <p14:nvPr/>
            </p14:nvContentPartPr>
            <p14:xfrm>
              <a:off x="3770008" y="4309582"/>
              <a:ext cx="185760" cy="2196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F2C945F-8CC5-451D-8513-DF7FFB1043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61368" y="4300582"/>
                <a:ext cx="2034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172BA83-E9E7-406C-A556-232AE4CDB4EF}"/>
                  </a:ext>
                </a:extLst>
              </p14:cNvPr>
              <p14:cNvContentPartPr/>
              <p14:nvPr/>
            </p14:nvContentPartPr>
            <p14:xfrm>
              <a:off x="3983848" y="4223542"/>
              <a:ext cx="339840" cy="3286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172BA83-E9E7-406C-A556-232AE4CDB4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75199" y="4214542"/>
                <a:ext cx="357499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E812C3A-EC66-4B58-A657-1B649900B1BA}"/>
                  </a:ext>
                </a:extLst>
              </p14:cNvPr>
              <p14:cNvContentPartPr/>
              <p14:nvPr/>
            </p14:nvContentPartPr>
            <p14:xfrm>
              <a:off x="4562368" y="4254502"/>
              <a:ext cx="225000" cy="1926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E812C3A-EC66-4B58-A657-1B649900B1B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58048" y="4250182"/>
                <a:ext cx="2336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6E1A1A5-5D61-4B78-A1D8-A84FFB04CF7D}"/>
                  </a:ext>
                </a:extLst>
              </p14:cNvPr>
              <p14:cNvContentPartPr/>
              <p14:nvPr/>
            </p14:nvContentPartPr>
            <p14:xfrm>
              <a:off x="3798448" y="4776142"/>
              <a:ext cx="299880" cy="648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6E1A1A5-5D61-4B78-A1D8-A84FFB04CF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89448" y="4767147"/>
                <a:ext cx="317520" cy="665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37B2F8-5686-43A0-B8E8-03434DF10D26}"/>
                  </a:ext>
                </a:extLst>
              </p14:cNvPr>
              <p14:cNvContentPartPr/>
              <p14:nvPr/>
            </p14:nvContentPartPr>
            <p14:xfrm>
              <a:off x="4114528" y="4685062"/>
              <a:ext cx="426960" cy="728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37B2F8-5686-43A0-B8E8-03434DF10D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05528" y="4676422"/>
                <a:ext cx="4446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D02F9D2-51BA-4781-9E10-D268F47B61A1}"/>
                  </a:ext>
                </a:extLst>
              </p14:cNvPr>
              <p14:cNvContentPartPr/>
              <p14:nvPr/>
            </p14:nvContentPartPr>
            <p14:xfrm>
              <a:off x="4618168" y="4730422"/>
              <a:ext cx="142920" cy="2048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D02F9D2-51BA-4781-9E10-D268F47B61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13848" y="4726102"/>
                <a:ext cx="1515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2896FBE-15BB-4F52-A4D4-67C0F32E7A83}"/>
                  </a:ext>
                </a:extLst>
              </p14:cNvPr>
              <p14:cNvContentPartPr/>
              <p14:nvPr/>
            </p14:nvContentPartPr>
            <p14:xfrm>
              <a:off x="7289188" y="1858702"/>
              <a:ext cx="332280" cy="2212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2896FBE-15BB-4F52-A4D4-67C0F32E7A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84868" y="1854382"/>
                <a:ext cx="340920" cy="22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44ECAF5-CA07-4B48-88D3-C97B80A5C07D}"/>
                  </a:ext>
                </a:extLst>
              </p14:cNvPr>
              <p14:cNvContentPartPr/>
              <p14:nvPr/>
            </p14:nvContentPartPr>
            <p14:xfrm>
              <a:off x="7590868" y="1811902"/>
              <a:ext cx="564120" cy="2313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44ECAF5-CA07-4B48-88D3-C97B80A5C0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86545" y="1807582"/>
                <a:ext cx="572766" cy="23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E8A7B02-55C2-4129-8F7C-F63310042DFB}"/>
                  </a:ext>
                </a:extLst>
              </p14:cNvPr>
              <p14:cNvContentPartPr/>
              <p14:nvPr/>
            </p14:nvContentPartPr>
            <p14:xfrm>
              <a:off x="8349748" y="2876062"/>
              <a:ext cx="107640" cy="770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E8A7B02-55C2-4129-8F7C-F63310042DF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45428" y="2871742"/>
                <a:ext cx="116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C654599-0EF9-4687-8055-4956EAE63BD0}"/>
                  </a:ext>
                </a:extLst>
              </p14:cNvPr>
              <p14:cNvContentPartPr/>
              <p14:nvPr/>
            </p14:nvContentPartPr>
            <p14:xfrm>
              <a:off x="8712628" y="1746382"/>
              <a:ext cx="1036800" cy="23796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C654599-0EF9-4687-8055-4956EAE63B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08308" y="1742062"/>
                <a:ext cx="1045440" cy="23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E596DB7-42AF-4653-951F-7694C35FC7C6}"/>
                  </a:ext>
                </a:extLst>
              </p14:cNvPr>
              <p14:cNvContentPartPr/>
              <p14:nvPr/>
            </p14:nvContentPartPr>
            <p14:xfrm>
              <a:off x="6961228" y="1860502"/>
              <a:ext cx="119880" cy="45266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E596DB7-42AF-4653-951F-7694C35FC7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56908" y="1856182"/>
                <a:ext cx="128520" cy="45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B291350-71AC-4A3A-9A07-413ACA588A74}"/>
                  </a:ext>
                </a:extLst>
              </p14:cNvPr>
              <p14:cNvContentPartPr/>
              <p14:nvPr/>
            </p14:nvContentPartPr>
            <p14:xfrm>
              <a:off x="9806128" y="2747902"/>
              <a:ext cx="140040" cy="795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B291350-71AC-4A3A-9A07-413ACA588A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01808" y="2743562"/>
                <a:ext cx="148680" cy="88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013CBC4-9AAB-403D-81B5-E1D4563A7010}"/>
                  </a:ext>
                </a:extLst>
              </p14:cNvPr>
              <p14:cNvContentPartPr/>
              <p14:nvPr/>
            </p14:nvContentPartPr>
            <p14:xfrm>
              <a:off x="10140568" y="2620822"/>
              <a:ext cx="1437840" cy="432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013CBC4-9AAB-403D-81B5-E1D4563A70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36248" y="2616502"/>
                <a:ext cx="14464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E0BEEAB-2CDF-438D-ABD8-FE0B29022737}"/>
                  </a:ext>
                </a:extLst>
              </p14:cNvPr>
              <p14:cNvContentPartPr/>
              <p14:nvPr/>
            </p14:nvContentPartPr>
            <p14:xfrm>
              <a:off x="10026808" y="2574022"/>
              <a:ext cx="2021040" cy="5090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E0BEEAB-2CDF-438D-ABD8-FE0B290227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22488" y="2569702"/>
                <a:ext cx="202968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E366F3B-77CF-4224-B8A1-2105A7F5E151}"/>
                  </a:ext>
                </a:extLst>
              </p14:cNvPr>
              <p14:cNvContentPartPr/>
              <p14:nvPr/>
            </p14:nvContentPartPr>
            <p14:xfrm>
              <a:off x="11708728" y="2761222"/>
              <a:ext cx="134280" cy="1594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E366F3B-77CF-4224-B8A1-2105A7F5E15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04408" y="2756902"/>
                <a:ext cx="142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807ECE9-58F5-47C7-8C17-08A48566BD56}"/>
                  </a:ext>
                </a:extLst>
              </p14:cNvPr>
              <p14:cNvContentPartPr/>
              <p14:nvPr/>
            </p14:nvContentPartPr>
            <p14:xfrm>
              <a:off x="11886928" y="2865622"/>
              <a:ext cx="91080" cy="1206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807ECE9-58F5-47C7-8C17-08A48566BD5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882608" y="2861302"/>
                <a:ext cx="99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624BA84-32D2-41F9-BF5B-1F6294365348}"/>
                  </a:ext>
                </a:extLst>
              </p14:cNvPr>
              <p14:cNvContentPartPr/>
              <p14:nvPr/>
            </p14:nvContentPartPr>
            <p14:xfrm>
              <a:off x="10282768" y="3218782"/>
              <a:ext cx="615600" cy="16030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624BA84-32D2-41F9-BF5B-1F62943653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78445" y="3214462"/>
                <a:ext cx="624245" cy="16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44D0F7A-D904-4C91-8747-8CD52DBD9B6B}"/>
                  </a:ext>
                </a:extLst>
              </p14:cNvPr>
              <p14:cNvContentPartPr/>
              <p14:nvPr/>
            </p14:nvContentPartPr>
            <p14:xfrm>
              <a:off x="8826208" y="5039662"/>
              <a:ext cx="147240" cy="119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44D0F7A-D904-4C91-8747-8CD52DBD9B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21888" y="5035355"/>
                <a:ext cx="155880" cy="128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DEF7ECE-5F80-442A-AFA0-C8FEAFBBECD1}"/>
                  </a:ext>
                </a:extLst>
              </p14:cNvPr>
              <p14:cNvContentPartPr/>
              <p14:nvPr/>
            </p14:nvContentPartPr>
            <p14:xfrm>
              <a:off x="7436968" y="4822942"/>
              <a:ext cx="1150560" cy="6458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DEF7ECE-5F80-442A-AFA0-C8FEAFBBECD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32648" y="4818622"/>
                <a:ext cx="11592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6BD6F19-FA12-4A06-8255-F0748D14AE6B}"/>
                  </a:ext>
                </a:extLst>
              </p14:cNvPr>
              <p14:cNvContentPartPr/>
              <p14:nvPr/>
            </p14:nvContentPartPr>
            <p14:xfrm>
              <a:off x="9292048" y="4823302"/>
              <a:ext cx="1280160" cy="4564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6BD6F19-FA12-4A06-8255-F0748D14AE6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87727" y="4818982"/>
                <a:ext cx="1288802" cy="465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7A80212B-3886-485F-85B1-A3F6665BE865}"/>
              </a:ext>
            </a:extLst>
          </p:cNvPr>
          <p:cNvCxnSpPr/>
          <p:nvPr/>
        </p:nvCxnSpPr>
        <p:spPr>
          <a:xfrm flipH="1" flipV="1">
            <a:off x="4787368" y="3052822"/>
            <a:ext cx="301680" cy="64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2FAD9-584A-4885-94E4-4189EC8787AF}"/>
              </a:ext>
            </a:extLst>
          </p:cNvPr>
          <p:cNvSpPr txBox="1"/>
          <p:nvPr/>
        </p:nvSpPr>
        <p:spPr>
          <a:xfrm>
            <a:off x="3611120" y="2563236"/>
            <a:ext cx="25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e.g., </a:t>
            </a:r>
            <a:r>
              <a:rPr lang="en-CA" dirty="0" err="1"/>
              <a:t>ReLu</a:t>
            </a:r>
            <a:r>
              <a:rPr lang="en-CA" dirty="0"/>
              <a:t>, Sigmoid, </a:t>
            </a:r>
            <a:r>
              <a:rPr lang="en-CA" dirty="0" err="1"/>
              <a:t>TanH</a:t>
            </a:r>
            <a:endParaRPr lang="en-CA" dirty="0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6B3089A-D9B9-47F4-88A8-F6BEBCB1A6B8}"/>
              </a:ext>
            </a:extLst>
          </p:cNvPr>
          <p:cNvCxnSpPr>
            <a:cxnSpLocks/>
          </p:cNvCxnSpPr>
          <p:nvPr/>
        </p:nvCxnSpPr>
        <p:spPr>
          <a:xfrm flipH="1">
            <a:off x="6438636" y="4832842"/>
            <a:ext cx="154928" cy="63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5F87168-E8B6-45C8-B703-09DDC7A41605}"/>
              </a:ext>
            </a:extLst>
          </p:cNvPr>
          <p:cNvSpPr txBox="1"/>
          <p:nvPr/>
        </p:nvSpPr>
        <p:spPr>
          <a:xfrm>
            <a:off x="5688579" y="5604946"/>
            <a:ext cx="11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One value</a:t>
            </a:r>
          </a:p>
        </p:txBody>
      </p:sp>
    </p:spTree>
    <p:extLst>
      <p:ext uri="{BB962C8B-B14F-4D97-AF65-F5344CB8AC3E}">
        <p14:creationId xmlns:p14="http://schemas.microsoft.com/office/powerpoint/2010/main" val="203457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65B007-25BA-4084-85D1-612B1A1F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Recall: Neural Networks are a great way to combine 1D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16BE61-9ADB-41A6-82E7-98C9C445FAA5}"/>
              </a:ext>
            </a:extLst>
          </p:cNvPr>
          <p:cNvSpPr/>
          <p:nvPr/>
        </p:nvSpPr>
        <p:spPr>
          <a:xfrm>
            <a:off x="1026367" y="2351314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04139A-ECB1-4FBC-96F2-D2320925E39D}"/>
              </a:ext>
            </a:extLst>
          </p:cNvPr>
          <p:cNvSpPr/>
          <p:nvPr/>
        </p:nvSpPr>
        <p:spPr>
          <a:xfrm>
            <a:off x="1026367" y="3645159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ABC273-72DC-4DB4-8B55-9A9CFDC50C80}"/>
              </a:ext>
            </a:extLst>
          </p:cNvPr>
          <p:cNvSpPr/>
          <p:nvPr/>
        </p:nvSpPr>
        <p:spPr>
          <a:xfrm>
            <a:off x="1026367" y="5038530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ABA637-4CB9-41D6-B2A9-2706798ACCC7}"/>
              </a:ext>
            </a:extLst>
          </p:cNvPr>
          <p:cNvSpPr/>
          <p:nvPr/>
        </p:nvSpPr>
        <p:spPr>
          <a:xfrm>
            <a:off x="3128865" y="436050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E703D6-BDB8-4E36-BCB0-A8ECEBDDBD60}"/>
              </a:ext>
            </a:extLst>
          </p:cNvPr>
          <p:cNvSpPr/>
          <p:nvPr/>
        </p:nvSpPr>
        <p:spPr>
          <a:xfrm>
            <a:off x="3128864" y="284583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AFC10E-716A-4680-999D-F900CE33EBC3}"/>
              </a:ext>
            </a:extLst>
          </p:cNvPr>
          <p:cNvSpPr/>
          <p:nvPr/>
        </p:nvSpPr>
        <p:spPr>
          <a:xfrm>
            <a:off x="4979435" y="436050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0EBFB5-236F-428C-A9BC-C6A17A41EF5B}"/>
              </a:ext>
            </a:extLst>
          </p:cNvPr>
          <p:cNvSpPr/>
          <p:nvPr/>
        </p:nvSpPr>
        <p:spPr>
          <a:xfrm>
            <a:off x="4979434" y="2845836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F3AC49-5A5D-46D9-AED8-4981EAE49378}"/>
              </a:ext>
            </a:extLst>
          </p:cNvPr>
          <p:cNvSpPr/>
          <p:nvPr/>
        </p:nvSpPr>
        <p:spPr>
          <a:xfrm>
            <a:off x="6830004" y="3511419"/>
            <a:ext cx="989045" cy="98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1FDE16D-5AB7-40B8-A700-144DCB5EAFB3}"/>
                  </a:ext>
                </a:extLst>
              </p14:cNvPr>
              <p14:cNvContentPartPr/>
              <p14:nvPr/>
            </p14:nvContentPartPr>
            <p14:xfrm>
              <a:off x="1968568" y="3085942"/>
              <a:ext cx="1344240" cy="2503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1FDE16D-5AB7-40B8-A700-144DCB5EA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4248" y="3081622"/>
                <a:ext cx="1352880" cy="25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709524F-767A-4119-93E1-95F052E56F3B}"/>
                  </a:ext>
                </a:extLst>
              </p14:cNvPr>
              <p14:cNvContentPartPr/>
              <p14:nvPr/>
            </p14:nvContentPartPr>
            <p14:xfrm>
              <a:off x="4235848" y="3181342"/>
              <a:ext cx="745560" cy="205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709524F-767A-4119-93E1-95F052E56F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1528" y="3177022"/>
                <a:ext cx="754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B468C6F-5F9A-4BAB-A797-155234F6B1B3}"/>
                  </a:ext>
                </a:extLst>
              </p14:cNvPr>
              <p14:cNvContentPartPr/>
              <p14:nvPr/>
            </p14:nvContentPartPr>
            <p14:xfrm>
              <a:off x="4207768" y="3647902"/>
              <a:ext cx="1036440" cy="1308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B468C6F-5F9A-4BAB-A797-155234F6B1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3446" y="3643583"/>
                <a:ext cx="1045083" cy="131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28F5F35-D21B-440C-B232-AB2CC16CB5B9}"/>
                  </a:ext>
                </a:extLst>
              </p14:cNvPr>
              <p14:cNvContentPartPr/>
              <p14:nvPr/>
            </p14:nvContentPartPr>
            <p14:xfrm>
              <a:off x="6055288" y="3535942"/>
              <a:ext cx="579600" cy="429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28F5F35-D21B-440C-B232-AB2CC16CB5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0965" y="3531622"/>
                <a:ext cx="588245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52F924B-CF65-428B-9013-4541523B0923}"/>
                  </a:ext>
                </a:extLst>
              </p14:cNvPr>
              <p14:cNvContentPartPr/>
              <p14:nvPr/>
            </p14:nvContentPartPr>
            <p14:xfrm>
              <a:off x="5850088" y="4262782"/>
              <a:ext cx="962640" cy="458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52F924B-CF65-428B-9013-4541523B09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5768" y="4258462"/>
                <a:ext cx="9712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2EF0D77-D501-4E61-B52F-6BC6E67271A8}"/>
                  </a:ext>
                </a:extLst>
              </p14:cNvPr>
              <p14:cNvContentPartPr/>
              <p14:nvPr/>
            </p14:nvContentPartPr>
            <p14:xfrm>
              <a:off x="8089288" y="3992782"/>
              <a:ext cx="849960" cy="195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2EF0D77-D501-4E61-B52F-6BC6E67271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4968" y="3988462"/>
                <a:ext cx="858600" cy="20412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66F4B73-634B-4D1B-B32E-3BE607E1B95F}"/>
              </a:ext>
            </a:extLst>
          </p:cNvPr>
          <p:cNvSpPr txBox="1"/>
          <p:nvPr/>
        </p:nvSpPr>
        <p:spPr>
          <a:xfrm>
            <a:off x="9209487" y="3890339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ADA0A3-D8A6-4EE8-9CDA-E2EC1892D006}"/>
              </a:ext>
            </a:extLst>
          </p:cNvPr>
          <p:cNvSpPr txBox="1"/>
          <p:nvPr/>
        </p:nvSpPr>
        <p:spPr>
          <a:xfrm>
            <a:off x="2924726" y="2129261"/>
            <a:ext cx="180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First hidden layer</a:t>
            </a:r>
          </a:p>
          <a:p>
            <a:r>
              <a:rPr lang="en-CA" dirty="0"/>
              <a:t>“interactions”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A2932A-0F6D-4ACE-BF61-DB0890A6B557}"/>
              </a:ext>
            </a:extLst>
          </p:cNvPr>
          <p:cNvSpPr txBox="1"/>
          <p:nvPr/>
        </p:nvSpPr>
        <p:spPr>
          <a:xfrm>
            <a:off x="4734671" y="2112849"/>
            <a:ext cx="2084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Second hidden layer</a:t>
            </a:r>
          </a:p>
          <a:p>
            <a:r>
              <a:rPr lang="en-CA" dirty="0"/>
              <a:t>“interactions”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1B672-8273-4030-81FE-FB473F51C3CC}"/>
              </a:ext>
            </a:extLst>
          </p:cNvPr>
          <p:cNvSpPr txBox="1"/>
          <p:nvPr/>
        </p:nvSpPr>
        <p:spPr>
          <a:xfrm>
            <a:off x="6634888" y="3017930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99238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952-153F-49B2-8F72-4E96580C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we retrieve data from images? – what is an image?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8F1F9-51A8-46AA-95BB-70F0D1D79FAB}"/>
              </a:ext>
            </a:extLst>
          </p:cNvPr>
          <p:cNvSpPr/>
          <p:nvPr/>
        </p:nvSpPr>
        <p:spPr>
          <a:xfrm>
            <a:off x="838201" y="1690689"/>
            <a:ext cx="3155302" cy="3155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DB5702-AAD0-4492-896C-9B421C8E80C0}"/>
              </a:ext>
            </a:extLst>
          </p:cNvPr>
          <p:cNvSpPr/>
          <p:nvPr/>
        </p:nvSpPr>
        <p:spPr>
          <a:xfrm>
            <a:off x="1711390" y="2453951"/>
            <a:ext cx="1408923" cy="14089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14489D-6C16-48BE-A497-955E9D478723}"/>
                  </a:ext>
                </a:extLst>
              </p14:cNvPr>
              <p14:cNvContentPartPr/>
              <p14:nvPr/>
            </p14:nvContentPartPr>
            <p14:xfrm>
              <a:off x="5567488" y="1771582"/>
              <a:ext cx="255960" cy="357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14489D-6C16-48BE-A497-955E9D478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3168" y="1767262"/>
                <a:ext cx="2646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D4A2F8E-11E0-4719-8A66-6DEB8AEA32E3}"/>
                  </a:ext>
                </a:extLst>
              </p14:cNvPr>
              <p14:cNvContentPartPr/>
              <p14:nvPr/>
            </p14:nvContentPartPr>
            <p14:xfrm>
              <a:off x="6276688" y="1733422"/>
              <a:ext cx="415800" cy="451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D4A2F8E-11E0-4719-8A66-6DEB8AEA3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2368" y="1729102"/>
                <a:ext cx="42444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2EA1534-44DE-468D-91A9-082F288A9CB3}"/>
                  </a:ext>
                </a:extLst>
              </p14:cNvPr>
              <p14:cNvContentPartPr/>
              <p14:nvPr/>
            </p14:nvContentPartPr>
            <p14:xfrm>
              <a:off x="5149888" y="1595182"/>
              <a:ext cx="841320" cy="3276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2EA1534-44DE-468D-91A9-082F288A9C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5568" y="1590862"/>
                <a:ext cx="849960" cy="32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BC2343E-B039-458E-9DEC-C0AA01F42FB3}"/>
                  </a:ext>
                </a:extLst>
              </p14:cNvPr>
              <p14:cNvContentPartPr/>
              <p14:nvPr/>
            </p14:nvContentPartPr>
            <p14:xfrm>
              <a:off x="6323848" y="4449622"/>
              <a:ext cx="317880" cy="318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BC2343E-B039-458E-9DEC-C0AA01F42F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9528" y="4445302"/>
                <a:ext cx="3265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003FAF1-BE81-4503-85BA-3EA1F7EC9582}"/>
                  </a:ext>
                </a:extLst>
              </p14:cNvPr>
              <p14:cNvContentPartPr/>
              <p14:nvPr/>
            </p14:nvContentPartPr>
            <p14:xfrm>
              <a:off x="7192888" y="4470142"/>
              <a:ext cx="245880" cy="290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003FAF1-BE81-4503-85BA-3EA1F7EC95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8568" y="4465822"/>
                <a:ext cx="2545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286995C-8BC5-446B-A1E0-22EC12753A7A}"/>
                  </a:ext>
                </a:extLst>
              </p14:cNvPr>
              <p14:cNvContentPartPr/>
              <p14:nvPr/>
            </p14:nvContentPartPr>
            <p14:xfrm>
              <a:off x="6305128" y="2668342"/>
              <a:ext cx="590400" cy="282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286995C-8BC5-446B-A1E0-22EC12753A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0808" y="2664022"/>
                <a:ext cx="59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ED62C4B-C077-491C-AE46-F78BD539B106}"/>
                  </a:ext>
                </a:extLst>
              </p14:cNvPr>
              <p14:cNvContentPartPr/>
              <p14:nvPr/>
            </p14:nvContentPartPr>
            <p14:xfrm>
              <a:off x="7202968" y="1465222"/>
              <a:ext cx="1409040" cy="3379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ED62C4B-C077-491C-AE46-F78BD539B1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98648" y="1460902"/>
                <a:ext cx="1417680" cy="33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B650528-4826-4534-8830-26DA38442D41}"/>
                  </a:ext>
                </a:extLst>
              </p14:cNvPr>
              <p14:cNvContentPartPr/>
              <p14:nvPr/>
            </p14:nvContentPartPr>
            <p14:xfrm>
              <a:off x="6129808" y="3470062"/>
              <a:ext cx="690840" cy="348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B650528-4826-4534-8830-26DA38442D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25488" y="3465742"/>
                <a:ext cx="6994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B619E56-47AD-4A77-9CA5-88AF3BED7A1C}"/>
                  </a:ext>
                </a:extLst>
              </p14:cNvPr>
              <p14:cNvContentPartPr/>
              <p14:nvPr/>
            </p14:nvContentPartPr>
            <p14:xfrm>
              <a:off x="7174528" y="3515422"/>
              <a:ext cx="644400" cy="3297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B619E56-47AD-4A77-9CA5-88AF3BED7A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0208" y="3511102"/>
                <a:ext cx="653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7D734F9-EDBF-4E6D-99D3-9EE55183AC2C}"/>
                  </a:ext>
                </a:extLst>
              </p14:cNvPr>
              <p14:cNvContentPartPr/>
              <p14:nvPr/>
            </p14:nvContentPartPr>
            <p14:xfrm>
              <a:off x="4319728" y="3125182"/>
              <a:ext cx="259920" cy="10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7D734F9-EDBF-4E6D-99D3-9EE55183AC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5408" y="3120862"/>
                <a:ext cx="2685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0A6DDC3-3295-4C1C-9112-11FFC255D483}"/>
                  </a:ext>
                </a:extLst>
              </p14:cNvPr>
              <p14:cNvContentPartPr/>
              <p14:nvPr/>
            </p14:nvContentPartPr>
            <p14:xfrm>
              <a:off x="4599808" y="3031942"/>
              <a:ext cx="234360" cy="185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0A6DDC3-3295-4C1C-9112-11FFC255D4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95488" y="3027622"/>
                <a:ext cx="243000" cy="19404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17A9B6C-A1AF-4550-B632-6891D410D722}"/>
              </a:ext>
            </a:extLst>
          </p:cNvPr>
          <p:cNvSpPr txBox="1"/>
          <p:nvPr/>
        </p:nvSpPr>
        <p:spPr>
          <a:xfrm>
            <a:off x="9423912" y="2847276"/>
            <a:ext cx="186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Grayscale image</a:t>
            </a:r>
          </a:p>
        </p:txBody>
      </p:sp>
    </p:spTree>
    <p:extLst>
      <p:ext uri="{BB962C8B-B14F-4D97-AF65-F5344CB8AC3E}">
        <p14:creationId xmlns:p14="http://schemas.microsoft.com/office/powerpoint/2010/main" val="129186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1B38F87C-F43C-4CC2-992E-6FB58EF395B0}"/>
              </a:ext>
            </a:extLst>
          </p:cNvPr>
          <p:cNvSpPr/>
          <p:nvPr/>
        </p:nvSpPr>
        <p:spPr>
          <a:xfrm>
            <a:off x="6555849" y="4989388"/>
            <a:ext cx="1499437" cy="15387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08D88CB-B86F-41CA-99D9-DEDA96408E7D}"/>
              </a:ext>
            </a:extLst>
          </p:cNvPr>
          <p:cNvSpPr/>
          <p:nvPr/>
        </p:nvSpPr>
        <p:spPr>
          <a:xfrm>
            <a:off x="6428949" y="5098342"/>
            <a:ext cx="1499437" cy="153873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313D7-E421-4A88-8DB8-A999465E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Coloured images are 3 channels of pixel intensity (RGB)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2886D-32B6-4AF7-BF43-262C2B73E136}"/>
              </a:ext>
            </a:extLst>
          </p:cNvPr>
          <p:cNvSpPr/>
          <p:nvPr/>
        </p:nvSpPr>
        <p:spPr>
          <a:xfrm>
            <a:off x="716903" y="2297178"/>
            <a:ext cx="2362199" cy="2424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D28985-30A4-4453-95A2-B5E6607ED511}"/>
              </a:ext>
            </a:extLst>
          </p:cNvPr>
          <p:cNvSpPr/>
          <p:nvPr/>
        </p:nvSpPr>
        <p:spPr>
          <a:xfrm>
            <a:off x="1333500" y="2885783"/>
            <a:ext cx="607723" cy="62365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19FEC-273E-494D-9DBB-B0C9B27021AE}"/>
              </a:ext>
            </a:extLst>
          </p:cNvPr>
          <p:cNvSpPr/>
          <p:nvPr/>
        </p:nvSpPr>
        <p:spPr>
          <a:xfrm>
            <a:off x="1333499" y="3474388"/>
            <a:ext cx="607723" cy="6236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7C514-7457-4674-A8CE-7B78856E4577}"/>
              </a:ext>
            </a:extLst>
          </p:cNvPr>
          <p:cNvSpPr/>
          <p:nvPr/>
        </p:nvSpPr>
        <p:spPr>
          <a:xfrm>
            <a:off x="1941222" y="3474387"/>
            <a:ext cx="607723" cy="6236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4FC352F-04A5-4B39-9B32-EA79536154B5}"/>
                  </a:ext>
                </a:extLst>
              </p14:cNvPr>
              <p14:cNvContentPartPr/>
              <p14:nvPr/>
            </p14:nvContentPartPr>
            <p14:xfrm>
              <a:off x="3265288" y="3363862"/>
              <a:ext cx="352080" cy="144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4FC352F-04A5-4B39-9B32-EA79536154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0968" y="3359542"/>
                <a:ext cx="360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C56FA8-BC44-4CC0-9419-B40652BF7C46}"/>
                  </a:ext>
                </a:extLst>
              </p14:cNvPr>
              <p14:cNvContentPartPr/>
              <p14:nvPr/>
            </p14:nvContentPartPr>
            <p14:xfrm>
              <a:off x="3888808" y="2152822"/>
              <a:ext cx="412560" cy="2696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C56FA8-BC44-4CC0-9419-B40652BF7C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4488" y="2148502"/>
                <a:ext cx="421200" cy="27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1F5FC0-C3DB-4F22-BA10-BA1287E3EDC0}"/>
                  </a:ext>
                </a:extLst>
              </p14:cNvPr>
              <p14:cNvContentPartPr/>
              <p14:nvPr/>
            </p14:nvContentPartPr>
            <p14:xfrm>
              <a:off x="6227728" y="2126542"/>
              <a:ext cx="268920" cy="2690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1F5FC0-C3DB-4F22-BA10-BA1287E3ED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3408" y="2122222"/>
                <a:ext cx="277560" cy="26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6C2264D-027B-4BD3-809B-8CFADA4976C6}"/>
                  </a:ext>
                </a:extLst>
              </p14:cNvPr>
              <p14:cNvContentPartPr/>
              <p14:nvPr/>
            </p14:nvContentPartPr>
            <p14:xfrm>
              <a:off x="6819568" y="2126542"/>
              <a:ext cx="225000" cy="2707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6C2264D-027B-4BD3-809B-8CFADA4976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5248" y="2122222"/>
                <a:ext cx="233640" cy="27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49F99F-808F-4413-AFC4-CA394D573491}"/>
                  </a:ext>
                </a:extLst>
              </p14:cNvPr>
              <p14:cNvContentPartPr/>
              <p14:nvPr/>
            </p14:nvContentPartPr>
            <p14:xfrm>
              <a:off x="9037888" y="2080102"/>
              <a:ext cx="435240" cy="2709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49F99F-808F-4413-AFC4-CA394D5734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3568" y="2075782"/>
                <a:ext cx="443880" cy="27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E59AAF9-F796-4D8C-AA63-2BD04422D328}"/>
                  </a:ext>
                </a:extLst>
              </p14:cNvPr>
              <p14:cNvContentPartPr/>
              <p14:nvPr/>
            </p14:nvContentPartPr>
            <p14:xfrm>
              <a:off x="9478888" y="2069662"/>
              <a:ext cx="262080" cy="2674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E59AAF9-F796-4D8C-AA63-2BD04422D3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74568" y="2065342"/>
                <a:ext cx="270720" cy="26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DE515AD-4714-45B3-A156-C2D35E9D4F6B}"/>
                  </a:ext>
                </a:extLst>
              </p14:cNvPr>
              <p14:cNvContentPartPr/>
              <p14:nvPr/>
            </p14:nvContentPartPr>
            <p14:xfrm>
              <a:off x="11586328" y="2080102"/>
              <a:ext cx="424800" cy="2526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E515AD-4714-45B3-A156-C2D35E9D4F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82008" y="2075782"/>
                <a:ext cx="433440" cy="25354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4DCDF87-1AA6-46E7-9A44-E4A8CA99F17E}"/>
              </a:ext>
            </a:extLst>
          </p:cNvPr>
          <p:cNvSpPr txBox="1"/>
          <p:nvPr/>
        </p:nvSpPr>
        <p:spPr>
          <a:xfrm>
            <a:off x="5131837" y="1737089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D7096-4253-46C4-8E8D-76D4DCC899B0}"/>
              </a:ext>
            </a:extLst>
          </p:cNvPr>
          <p:cNvSpPr txBox="1"/>
          <p:nvPr/>
        </p:nvSpPr>
        <p:spPr>
          <a:xfrm>
            <a:off x="7843755" y="173699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Green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6D2E62-58DF-41DF-961C-9F625D1E092A}"/>
              </a:ext>
            </a:extLst>
          </p:cNvPr>
          <p:cNvSpPr txBox="1"/>
          <p:nvPr/>
        </p:nvSpPr>
        <p:spPr>
          <a:xfrm>
            <a:off x="10559199" y="171077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Blue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F5D61A5-76E2-4AAA-BB7F-D6F7D0E1D01C}"/>
                  </a:ext>
                </a:extLst>
              </p14:cNvPr>
              <p14:cNvContentPartPr/>
              <p14:nvPr/>
            </p14:nvContentPartPr>
            <p14:xfrm>
              <a:off x="4082128" y="2898742"/>
              <a:ext cx="461160" cy="1722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F5D61A5-76E2-4AAA-BB7F-D6F7D0E1D0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7808" y="2894422"/>
                <a:ext cx="469800" cy="17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A1211BF-18F5-431F-A472-FAC65F87F0D7}"/>
                  </a:ext>
                </a:extLst>
              </p14:cNvPr>
              <p14:cNvContentPartPr/>
              <p14:nvPr/>
            </p14:nvContentPartPr>
            <p14:xfrm>
              <a:off x="4961968" y="4347742"/>
              <a:ext cx="1249560" cy="330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A1211BF-18F5-431F-A472-FAC65F87F0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57648" y="4343422"/>
                <a:ext cx="12582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0A0EF6-AD71-4AF9-BADF-376AD5E5BBB3}"/>
                  </a:ext>
                </a:extLst>
              </p14:cNvPr>
              <p14:cNvContentPartPr/>
              <p14:nvPr/>
            </p14:nvContentPartPr>
            <p14:xfrm>
              <a:off x="4282288" y="2358742"/>
              <a:ext cx="2055240" cy="1701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0A0EF6-AD71-4AF9-BADF-376AD5E5BB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7969" y="2354422"/>
                <a:ext cx="2063878" cy="17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666743D-ED3E-4F2C-956D-E365F925747E}"/>
                  </a:ext>
                </a:extLst>
              </p14:cNvPr>
              <p14:cNvContentPartPr/>
              <p14:nvPr/>
            </p14:nvContentPartPr>
            <p14:xfrm>
              <a:off x="7051768" y="2340742"/>
              <a:ext cx="253800" cy="253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666743D-ED3E-4F2C-956D-E365F92574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47448" y="2336422"/>
                <a:ext cx="262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90F4C39-C84A-46D3-9CF6-3AE8273EBC06}"/>
                  </a:ext>
                </a:extLst>
              </p14:cNvPr>
              <p14:cNvContentPartPr/>
              <p14:nvPr/>
            </p14:nvContentPartPr>
            <p14:xfrm>
              <a:off x="7007488" y="2966782"/>
              <a:ext cx="422640" cy="9925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90F4C39-C84A-46D3-9CF6-3AE8273EBC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03168" y="2962462"/>
                <a:ext cx="43128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ABBDC4A-77CE-4148-9F00-321710E39FEE}"/>
                  </a:ext>
                </a:extLst>
              </p14:cNvPr>
              <p14:cNvContentPartPr/>
              <p14:nvPr/>
            </p14:nvContentPartPr>
            <p14:xfrm>
              <a:off x="7051048" y="3190702"/>
              <a:ext cx="2094480" cy="1524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ABBDC4A-77CE-4148-9F00-321710E39F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46727" y="3186383"/>
                <a:ext cx="2103121" cy="1532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97A8E40-9B32-4A42-8055-CBC3E2ED757D}"/>
                  </a:ext>
                </a:extLst>
              </p14:cNvPr>
              <p14:cNvContentPartPr/>
              <p14:nvPr/>
            </p14:nvContentPartPr>
            <p14:xfrm>
              <a:off x="7651528" y="2471422"/>
              <a:ext cx="335880" cy="216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97A8E40-9B32-4A42-8055-CBC3E2ED75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47208" y="2467102"/>
                <a:ext cx="344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03E2B8-E855-46C7-B27D-F6AA76782F70}"/>
                  </a:ext>
                </a:extLst>
              </p14:cNvPr>
              <p14:cNvContentPartPr/>
              <p14:nvPr/>
            </p14:nvContentPartPr>
            <p14:xfrm>
              <a:off x="8291968" y="2490142"/>
              <a:ext cx="919440" cy="2714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03E2B8-E855-46C7-B27D-F6AA76782F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87648" y="2485822"/>
                <a:ext cx="928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0BCBBCD-282C-431A-B64E-6BEA9E9416E4}"/>
                  </a:ext>
                </a:extLst>
              </p14:cNvPr>
              <p14:cNvContentPartPr/>
              <p14:nvPr/>
            </p14:nvContentPartPr>
            <p14:xfrm>
              <a:off x="9731608" y="2406982"/>
              <a:ext cx="347400" cy="288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0BCBBCD-282C-431A-B64E-6BEA9E9416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27288" y="2402662"/>
                <a:ext cx="3560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5DEA6BB-23FD-4610-9631-50A234EA247F}"/>
                  </a:ext>
                </a:extLst>
              </p14:cNvPr>
              <p14:cNvContentPartPr/>
              <p14:nvPr/>
            </p14:nvContentPartPr>
            <p14:xfrm>
              <a:off x="10327768" y="2435062"/>
              <a:ext cx="1522800" cy="264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5DEA6BB-23FD-4610-9631-50A234EA24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23448" y="2430736"/>
                <a:ext cx="1531440" cy="272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6015D9-A091-44E0-B6C3-EC09E13C4CAA}"/>
                  </a:ext>
                </a:extLst>
              </p14:cNvPr>
              <p14:cNvContentPartPr/>
              <p14:nvPr/>
            </p14:nvContentPartPr>
            <p14:xfrm>
              <a:off x="9675088" y="3013222"/>
              <a:ext cx="2024280" cy="879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6015D9-A091-44E0-B6C3-EC09E13C4C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0769" y="3008900"/>
                <a:ext cx="2032918" cy="887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616BD6B-3A43-4BF6-8A6A-79BED8F7F7A9}"/>
                  </a:ext>
                </a:extLst>
              </p14:cNvPr>
              <p14:cNvContentPartPr/>
              <p14:nvPr/>
            </p14:nvContentPartPr>
            <p14:xfrm>
              <a:off x="9794248" y="4235062"/>
              <a:ext cx="340920" cy="3394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616BD6B-3A43-4BF6-8A6A-79BED8F7F7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89928" y="4230742"/>
                <a:ext cx="3495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B711CA3-CF55-4827-9FF5-87264A2A507F}"/>
                  </a:ext>
                </a:extLst>
              </p14:cNvPr>
              <p14:cNvContentPartPr/>
              <p14:nvPr/>
            </p14:nvContentPartPr>
            <p14:xfrm>
              <a:off x="10373128" y="4272862"/>
              <a:ext cx="1180440" cy="2534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B711CA3-CF55-4827-9FF5-87264A2A50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68807" y="4268542"/>
                <a:ext cx="1189083" cy="262080"/>
              </a:xfrm>
              <a:prstGeom prst="rect">
                <a:avLst/>
              </a:prstGeom>
            </p:spPr>
          </p:pic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09724DBD-8A5C-4612-A7F3-80DDD11604C6}"/>
              </a:ext>
            </a:extLst>
          </p:cNvPr>
          <p:cNvSpPr/>
          <p:nvPr/>
        </p:nvSpPr>
        <p:spPr>
          <a:xfrm>
            <a:off x="6302049" y="5207422"/>
            <a:ext cx="1499437" cy="15387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90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6811-82C6-48BE-9582-76A03A2A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Convolutions are a way to combined 2D and 3D data.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78EE63-20AE-4C01-974A-5A0B4088F2A2}"/>
                  </a:ext>
                </a:extLst>
              </p14:cNvPr>
              <p14:cNvContentPartPr/>
              <p14:nvPr/>
            </p14:nvContentPartPr>
            <p14:xfrm>
              <a:off x="689128" y="2289262"/>
              <a:ext cx="309960" cy="147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78EE63-20AE-4C01-974A-5A0B4088F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808" y="2284942"/>
                <a:ext cx="318600" cy="14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288FEB-CA02-45C3-8322-D3EA9BC4011D}"/>
                  </a:ext>
                </a:extLst>
              </p14:cNvPr>
              <p14:cNvContentPartPr/>
              <p14:nvPr/>
            </p14:nvContentPartPr>
            <p14:xfrm>
              <a:off x="941848" y="2405902"/>
              <a:ext cx="263160" cy="25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288FEB-CA02-45C3-8322-D3EA9BC401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528" y="2401582"/>
                <a:ext cx="2718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C31D43-D4A7-4077-A965-C13A43E83926}"/>
                  </a:ext>
                </a:extLst>
              </p14:cNvPr>
              <p14:cNvContentPartPr/>
              <p14:nvPr/>
            </p14:nvContentPartPr>
            <p14:xfrm>
              <a:off x="1465648" y="2461342"/>
              <a:ext cx="207360" cy="237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C31D43-D4A7-4077-A965-C13A43E839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328" y="2457022"/>
                <a:ext cx="216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A653FF-299C-4285-85F8-BD49C52CB6D2}"/>
                  </a:ext>
                </a:extLst>
              </p14:cNvPr>
              <p14:cNvContentPartPr/>
              <p14:nvPr/>
            </p14:nvContentPartPr>
            <p14:xfrm>
              <a:off x="1082248" y="3003142"/>
              <a:ext cx="182880" cy="594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A653FF-299C-4285-85F8-BD49C52CB6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928" y="2998819"/>
                <a:ext cx="191520" cy="603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4EDD4C-E759-421E-BD4F-615C43F59356}"/>
                  </a:ext>
                </a:extLst>
              </p14:cNvPr>
              <p14:cNvContentPartPr/>
              <p14:nvPr/>
            </p14:nvContentPartPr>
            <p14:xfrm>
              <a:off x="1603888" y="2957422"/>
              <a:ext cx="10080" cy="178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4EDD4C-E759-421E-BD4F-615C43F593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9568" y="2953102"/>
                <a:ext cx="18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02B972-E0E3-4A3E-BAB8-75EDDC386D1B}"/>
                  </a:ext>
                </a:extLst>
              </p14:cNvPr>
              <p14:cNvContentPartPr/>
              <p14:nvPr/>
            </p14:nvContentPartPr>
            <p14:xfrm>
              <a:off x="1557448" y="3389782"/>
              <a:ext cx="208440" cy="298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02B972-E0E3-4A3E-BAB8-75EDDC386D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3128" y="3385462"/>
                <a:ext cx="2170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D878F2E-17D5-4651-BFA0-FE32D5E7A937}"/>
                  </a:ext>
                </a:extLst>
              </p14:cNvPr>
              <p14:cNvContentPartPr/>
              <p14:nvPr/>
            </p14:nvContentPartPr>
            <p14:xfrm>
              <a:off x="1996288" y="2275222"/>
              <a:ext cx="618480" cy="1463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D878F2E-17D5-4651-BFA0-FE32D5E7A9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1965" y="2270902"/>
                <a:ext cx="627125" cy="14716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E65DFFA-0ECA-4D82-9341-EBFCE080D90A}"/>
              </a:ext>
            </a:extLst>
          </p:cNvPr>
          <p:cNvSpPr txBox="1"/>
          <p:nvPr/>
        </p:nvSpPr>
        <p:spPr>
          <a:xfrm>
            <a:off x="838200" y="1798289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3x3 pixel image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2A2C18-9E4A-4473-8CDC-D099A077C1BE}"/>
                  </a:ext>
                </a:extLst>
              </p14:cNvPr>
              <p14:cNvContentPartPr/>
              <p14:nvPr/>
            </p14:nvContentPartPr>
            <p14:xfrm>
              <a:off x="3406048" y="2232095"/>
              <a:ext cx="342360" cy="936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2A2C18-9E4A-4473-8CDC-D099A077C1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01728" y="2227775"/>
                <a:ext cx="35100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E2DC62A-A7BE-4D64-9456-696B14C52C83}"/>
                  </a:ext>
                </a:extLst>
              </p14:cNvPr>
              <p14:cNvContentPartPr/>
              <p14:nvPr/>
            </p14:nvContentPartPr>
            <p14:xfrm>
              <a:off x="4688008" y="2177735"/>
              <a:ext cx="304920" cy="1030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E2DC62A-A7BE-4D64-9456-696B14C52C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83688" y="2173415"/>
                <a:ext cx="313560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851F13E-DE95-4FEC-BF92-7ABC58FE8B51}"/>
                  </a:ext>
                </a:extLst>
              </p14:cNvPr>
              <p14:cNvContentPartPr/>
              <p14:nvPr/>
            </p14:nvContentPartPr>
            <p14:xfrm>
              <a:off x="6339688" y="2099182"/>
              <a:ext cx="312840" cy="1066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851F13E-DE95-4FEC-BF92-7ABC58FE8B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35368" y="2094862"/>
                <a:ext cx="32148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9F8EB6D-6874-477D-86EA-1086456FCE49}"/>
                  </a:ext>
                </a:extLst>
              </p14:cNvPr>
              <p14:cNvContentPartPr/>
              <p14:nvPr/>
            </p14:nvContentPartPr>
            <p14:xfrm>
              <a:off x="7893088" y="2031862"/>
              <a:ext cx="160920" cy="1112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9F8EB6D-6874-477D-86EA-1086456FCE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88768" y="2027542"/>
                <a:ext cx="169560" cy="11214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E24BF01E-7551-413A-8C43-82F77C0F7FEA}"/>
              </a:ext>
            </a:extLst>
          </p:cNvPr>
          <p:cNvSpPr/>
          <p:nvPr/>
        </p:nvSpPr>
        <p:spPr>
          <a:xfrm>
            <a:off x="810850" y="2266604"/>
            <a:ext cx="1031728" cy="9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3F278-6453-4766-9646-77C7037F1965}"/>
              </a:ext>
            </a:extLst>
          </p:cNvPr>
          <p:cNvSpPr txBox="1"/>
          <p:nvPr/>
        </p:nvSpPr>
        <p:spPr>
          <a:xfrm>
            <a:off x="689128" y="4471882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3(</a:t>
            </a:r>
            <a:r>
              <a:rPr lang="en-CA" dirty="0">
                <a:solidFill>
                  <a:srgbClr val="00B0F0"/>
                </a:solidFill>
              </a:rPr>
              <a:t>2</a:t>
            </a:r>
            <a:r>
              <a:rPr lang="en-CA" dirty="0"/>
              <a:t>) + 0(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+ 2(</a:t>
            </a:r>
            <a:r>
              <a:rPr lang="en-CA" dirty="0">
                <a:solidFill>
                  <a:srgbClr val="00B0F0"/>
                </a:solidFill>
              </a:rPr>
              <a:t>0</a:t>
            </a:r>
            <a:r>
              <a:rPr lang="en-CA" dirty="0"/>
              <a:t>) + 1(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= </a:t>
            </a:r>
            <a:r>
              <a:rPr lang="en-CA" dirty="0">
                <a:solidFill>
                  <a:srgbClr val="00B050"/>
                </a:solidFill>
              </a:rPr>
              <a:t>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30C4087-2871-47F7-9EBF-D359E1C7D89F}"/>
                  </a:ext>
                </a:extLst>
              </p14:cNvPr>
              <p14:cNvContentPartPr/>
              <p14:nvPr/>
            </p14:nvContentPartPr>
            <p14:xfrm>
              <a:off x="4562008" y="2341822"/>
              <a:ext cx="47520" cy="2239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30C4087-2871-47F7-9EBF-D359E1C7D8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53008" y="2332822"/>
                <a:ext cx="651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4738246-5EC7-4119-AC62-DA36F3B9CDDC}"/>
                  </a:ext>
                </a:extLst>
              </p14:cNvPr>
              <p14:cNvContentPartPr/>
              <p14:nvPr/>
            </p14:nvContentPartPr>
            <p14:xfrm>
              <a:off x="3682888" y="2341102"/>
              <a:ext cx="210240" cy="787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4738246-5EC7-4119-AC62-DA36F3B9CD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4248" y="2332106"/>
                <a:ext cx="227880" cy="80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A1C0A73-5190-4F79-879D-35C2866B7092}"/>
                  </a:ext>
                </a:extLst>
              </p14:cNvPr>
              <p14:cNvContentPartPr/>
              <p14:nvPr/>
            </p14:nvContentPartPr>
            <p14:xfrm>
              <a:off x="4489648" y="2808022"/>
              <a:ext cx="26280" cy="289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A1C0A73-5190-4F79-879D-35C2866B70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81008" y="2799382"/>
                <a:ext cx="439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4CA681-A1E7-4648-B25A-472045C287BE}"/>
                  </a:ext>
                </a:extLst>
              </p14:cNvPr>
              <p14:cNvContentPartPr/>
              <p14:nvPr/>
            </p14:nvContentPartPr>
            <p14:xfrm>
              <a:off x="6615088" y="2276302"/>
              <a:ext cx="186120" cy="253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4CA681-A1E7-4648-B25A-472045C287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06431" y="2267302"/>
                <a:ext cx="203794" cy="27072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4619818D-B1D8-4A37-954C-38ED051AFC14}"/>
              </a:ext>
            </a:extLst>
          </p:cNvPr>
          <p:cNvSpPr/>
          <p:nvPr/>
        </p:nvSpPr>
        <p:spPr>
          <a:xfrm>
            <a:off x="1308344" y="2297063"/>
            <a:ext cx="1031728" cy="9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A93D425-7A1B-4255-BAA0-A5A5C9055635}"/>
              </a:ext>
            </a:extLst>
          </p:cNvPr>
          <p:cNvSpPr/>
          <p:nvPr/>
        </p:nvSpPr>
        <p:spPr>
          <a:xfrm>
            <a:off x="819840" y="2773659"/>
            <a:ext cx="1031728" cy="9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D2624F-2018-4484-AEE4-808A70B60511}"/>
              </a:ext>
            </a:extLst>
          </p:cNvPr>
          <p:cNvSpPr/>
          <p:nvPr/>
        </p:nvSpPr>
        <p:spPr>
          <a:xfrm>
            <a:off x="1397362" y="2761866"/>
            <a:ext cx="1031728" cy="970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90EC89-F5D0-4514-BC76-DD064B53F9E6}"/>
              </a:ext>
            </a:extLst>
          </p:cNvPr>
          <p:cNvSpPr txBox="1"/>
          <p:nvPr/>
        </p:nvSpPr>
        <p:spPr>
          <a:xfrm>
            <a:off x="652811" y="4948815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0(</a:t>
            </a:r>
            <a:r>
              <a:rPr lang="en-CA" dirty="0">
                <a:solidFill>
                  <a:srgbClr val="00B0F0"/>
                </a:solidFill>
              </a:rPr>
              <a:t>2</a:t>
            </a:r>
            <a:r>
              <a:rPr lang="en-CA" dirty="0"/>
              <a:t>) + 4(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+ 1(</a:t>
            </a:r>
            <a:r>
              <a:rPr lang="en-CA" dirty="0">
                <a:solidFill>
                  <a:srgbClr val="00B0F0"/>
                </a:solidFill>
              </a:rPr>
              <a:t>0</a:t>
            </a:r>
            <a:r>
              <a:rPr lang="en-CA" dirty="0"/>
              <a:t>) + 2(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= </a:t>
            </a:r>
            <a:r>
              <a:rPr lang="en-CA" dirty="0">
                <a:solidFill>
                  <a:srgbClr val="FFC000"/>
                </a:solidFill>
              </a:rPr>
              <a:t>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F02D60B-8504-4390-AE8B-6C19E332CB01}"/>
                  </a:ext>
                </a:extLst>
              </p14:cNvPr>
              <p14:cNvContentPartPr/>
              <p14:nvPr/>
            </p14:nvContentPartPr>
            <p14:xfrm>
              <a:off x="7506080" y="2194000"/>
              <a:ext cx="184680" cy="296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F02D60B-8504-4390-AE8B-6C19E332CB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97440" y="2185360"/>
                <a:ext cx="202320" cy="31428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C331A3ED-FA4D-4ADF-A5CD-1A81E5E41C7F}"/>
              </a:ext>
            </a:extLst>
          </p:cNvPr>
          <p:cNvSpPr txBox="1"/>
          <p:nvPr/>
        </p:nvSpPr>
        <p:spPr>
          <a:xfrm>
            <a:off x="652811" y="542574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2(</a:t>
            </a:r>
            <a:r>
              <a:rPr lang="en-CA" dirty="0">
                <a:solidFill>
                  <a:srgbClr val="00B0F0"/>
                </a:solidFill>
              </a:rPr>
              <a:t>2</a:t>
            </a:r>
            <a:r>
              <a:rPr lang="en-CA" dirty="0"/>
              <a:t>) + 1(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+ 1(</a:t>
            </a:r>
            <a:r>
              <a:rPr lang="en-CA" dirty="0">
                <a:solidFill>
                  <a:srgbClr val="00B0F0"/>
                </a:solidFill>
              </a:rPr>
              <a:t>0</a:t>
            </a:r>
            <a:r>
              <a:rPr lang="en-CA" dirty="0"/>
              <a:t>) + 0(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= </a:t>
            </a:r>
            <a:r>
              <a:rPr lang="en-CA" dirty="0">
                <a:solidFill>
                  <a:srgbClr val="FF0000"/>
                </a:solidFill>
              </a:rPr>
              <a:t>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7E205BE-02A1-40ED-8414-344EE5AD9BC4}"/>
                  </a:ext>
                </a:extLst>
              </p14:cNvPr>
              <p14:cNvContentPartPr/>
              <p14:nvPr/>
            </p14:nvContentPartPr>
            <p14:xfrm>
              <a:off x="6624440" y="2761720"/>
              <a:ext cx="203040" cy="2721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7E205BE-02A1-40ED-8414-344EE5AD9B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15440" y="2752720"/>
                <a:ext cx="220680" cy="2898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45CCEB0-EBAD-4E16-A256-0083F9152FF8}"/>
              </a:ext>
            </a:extLst>
          </p:cNvPr>
          <p:cNvSpPr txBox="1"/>
          <p:nvPr/>
        </p:nvSpPr>
        <p:spPr>
          <a:xfrm>
            <a:off x="652811" y="5902681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1(</a:t>
            </a:r>
            <a:r>
              <a:rPr lang="en-CA" dirty="0">
                <a:solidFill>
                  <a:srgbClr val="00B0F0"/>
                </a:solidFill>
              </a:rPr>
              <a:t>2</a:t>
            </a:r>
            <a:r>
              <a:rPr lang="en-CA" dirty="0"/>
              <a:t>) + 2(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+ 0(</a:t>
            </a:r>
            <a:r>
              <a:rPr lang="en-CA" dirty="0">
                <a:solidFill>
                  <a:srgbClr val="00B0F0"/>
                </a:solidFill>
              </a:rPr>
              <a:t>0</a:t>
            </a:r>
            <a:r>
              <a:rPr lang="en-CA" dirty="0"/>
              <a:t>) + 0(</a:t>
            </a:r>
            <a:r>
              <a:rPr lang="en-CA" dirty="0">
                <a:solidFill>
                  <a:srgbClr val="00B0F0"/>
                </a:solidFill>
              </a:rPr>
              <a:t>1</a:t>
            </a:r>
            <a:r>
              <a:rPr lang="en-CA" dirty="0"/>
              <a:t>) = </a:t>
            </a:r>
            <a:r>
              <a:rPr lang="en-CA" dirty="0">
                <a:solidFill>
                  <a:srgbClr val="7030A0"/>
                </a:solidFill>
              </a:rPr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51D72F1-8C7D-4CE1-BADA-233115F4AE84}"/>
                  </a:ext>
                </a:extLst>
              </p14:cNvPr>
              <p14:cNvContentPartPr/>
              <p14:nvPr/>
            </p14:nvContentPartPr>
            <p14:xfrm>
              <a:off x="7395200" y="2701960"/>
              <a:ext cx="263160" cy="144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51D72F1-8C7D-4CE1-BADA-233115F4AE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6560" y="2693320"/>
                <a:ext cx="2808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3F74197-4426-43A4-B271-94A1B9279011}"/>
                  </a:ext>
                </a:extLst>
              </p14:cNvPr>
              <p14:cNvContentPartPr/>
              <p14:nvPr/>
            </p14:nvContentPartPr>
            <p14:xfrm>
              <a:off x="7538480" y="2732560"/>
              <a:ext cx="10800" cy="2736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3F74197-4426-43A4-B271-94A1B92790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29480" y="2723920"/>
                <a:ext cx="28440" cy="29124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5234E829-7EF4-4164-9B24-77F466274081}"/>
              </a:ext>
            </a:extLst>
          </p:cNvPr>
          <p:cNvSpPr txBox="1"/>
          <p:nvPr/>
        </p:nvSpPr>
        <p:spPr>
          <a:xfrm>
            <a:off x="3835875" y="1710269"/>
            <a:ext cx="226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Filter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518938-265B-4C56-A904-E870DE0158E8}"/>
              </a:ext>
            </a:extLst>
          </p:cNvPr>
          <p:cNvSpPr txBox="1"/>
          <p:nvPr/>
        </p:nvSpPr>
        <p:spPr>
          <a:xfrm>
            <a:off x="2789655" y="25671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8937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5" grpId="0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/>
      <p:bldP spid="74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447F4A6-4715-4C28-A49E-7000F8A8502D}"/>
              </a:ext>
            </a:extLst>
          </p:cNvPr>
          <p:cNvSpPr/>
          <p:nvPr/>
        </p:nvSpPr>
        <p:spPr>
          <a:xfrm>
            <a:off x="7178008" y="840794"/>
            <a:ext cx="1800752" cy="1800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369FF4-28F0-48D7-BBE4-0DB46D603D41}"/>
              </a:ext>
            </a:extLst>
          </p:cNvPr>
          <p:cNvSpPr/>
          <p:nvPr/>
        </p:nvSpPr>
        <p:spPr>
          <a:xfrm>
            <a:off x="6172308" y="1715184"/>
            <a:ext cx="1800752" cy="1800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A50E05-9B23-4202-BC54-21D08B9981ED}"/>
              </a:ext>
            </a:extLst>
          </p:cNvPr>
          <p:cNvSpPr/>
          <p:nvPr/>
        </p:nvSpPr>
        <p:spPr>
          <a:xfrm>
            <a:off x="1422400" y="1442720"/>
            <a:ext cx="3169920" cy="3169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8E00C-9DDC-4464-B497-B702A75D2928}"/>
              </a:ext>
            </a:extLst>
          </p:cNvPr>
          <p:cNvSpPr/>
          <p:nvPr/>
        </p:nvSpPr>
        <p:spPr>
          <a:xfrm>
            <a:off x="1270000" y="1635760"/>
            <a:ext cx="3169920" cy="3169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347CC-F56D-430F-AC85-23A43EA9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Convolutions in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9361C-0A1D-4864-AA59-FCA14BB09EB7}"/>
              </a:ext>
            </a:extLst>
          </p:cNvPr>
          <p:cNvSpPr/>
          <p:nvPr/>
        </p:nvSpPr>
        <p:spPr>
          <a:xfrm>
            <a:off x="1117600" y="1828800"/>
            <a:ext cx="3169920" cy="3169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E10DCE-9A05-4599-9711-0BC3B30FC1DD}"/>
                  </a:ext>
                </a:extLst>
              </p14:cNvPr>
              <p14:cNvContentPartPr/>
              <p14:nvPr/>
            </p14:nvContentPartPr>
            <p14:xfrm>
              <a:off x="1422080" y="2153320"/>
              <a:ext cx="488520" cy="366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E10DCE-9A05-4599-9711-0BC3B30FC1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7760" y="2149000"/>
                <a:ext cx="497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6BBD57-D363-4F4C-8121-27F795B87689}"/>
                  </a:ext>
                </a:extLst>
              </p14:cNvPr>
              <p14:cNvContentPartPr/>
              <p14:nvPr/>
            </p14:nvContentPartPr>
            <p14:xfrm>
              <a:off x="2772080" y="2082400"/>
              <a:ext cx="62640" cy="407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6BBD57-D363-4F4C-8121-27F795B876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7760" y="2078080"/>
                <a:ext cx="712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BB0169-BCBC-4DD9-BA50-AA33117FFAEA}"/>
                  </a:ext>
                </a:extLst>
              </p14:cNvPr>
              <p14:cNvContentPartPr/>
              <p14:nvPr/>
            </p14:nvContentPartPr>
            <p14:xfrm>
              <a:off x="3584960" y="2142880"/>
              <a:ext cx="328320" cy="472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BB0169-BCBC-4DD9-BA50-AA33117FFA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0640" y="2138560"/>
                <a:ext cx="3369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3B3257-347E-435F-AD8F-D9A9FFD744E4}"/>
                  </a:ext>
                </a:extLst>
              </p14:cNvPr>
              <p14:cNvContentPartPr/>
              <p14:nvPr/>
            </p14:nvContentPartPr>
            <p14:xfrm>
              <a:off x="3768920" y="3169600"/>
              <a:ext cx="92160" cy="321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3B3257-347E-435F-AD8F-D9A9FFD744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4600" y="3165280"/>
                <a:ext cx="1008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B6F3248-A8ED-42C0-AFC7-7B89DE0CD903}"/>
                  </a:ext>
                </a:extLst>
              </p14:cNvPr>
              <p14:cNvContentPartPr/>
              <p14:nvPr/>
            </p14:nvContentPartPr>
            <p14:xfrm>
              <a:off x="2772440" y="3088240"/>
              <a:ext cx="41760" cy="382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B6F3248-A8ED-42C0-AFC7-7B89DE0CD9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8120" y="3083920"/>
                <a:ext cx="50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60FD4A-4293-4208-A4BD-8B8D001BC682}"/>
                  </a:ext>
                </a:extLst>
              </p14:cNvPr>
              <p14:cNvContentPartPr/>
              <p14:nvPr/>
            </p14:nvContentPartPr>
            <p14:xfrm>
              <a:off x="1594520" y="3108400"/>
              <a:ext cx="413640" cy="391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60FD4A-4293-4208-A4BD-8B8D001BC6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0200" y="3104080"/>
                <a:ext cx="4222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754AE7-596C-4C8B-8152-5469BD0C3910}"/>
                  </a:ext>
                </a:extLst>
              </p14:cNvPr>
              <p14:cNvContentPartPr/>
              <p14:nvPr/>
            </p14:nvContentPartPr>
            <p14:xfrm>
              <a:off x="1602440" y="4234480"/>
              <a:ext cx="83880" cy="359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754AE7-596C-4C8B-8152-5469BD0C39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8120" y="4230160"/>
                <a:ext cx="925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8B1755-22B6-4E06-84C1-AE3E05ED51A0}"/>
                  </a:ext>
                </a:extLst>
              </p14:cNvPr>
              <p14:cNvContentPartPr/>
              <p14:nvPr/>
            </p14:nvContentPartPr>
            <p14:xfrm>
              <a:off x="2601440" y="4175440"/>
              <a:ext cx="345960" cy="3679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8B1755-22B6-4E06-84C1-AE3E05ED51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7120" y="4171120"/>
                <a:ext cx="3546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421CB35-4E7D-4F4E-8D99-DEE511CE6264}"/>
                  </a:ext>
                </a:extLst>
              </p14:cNvPr>
              <p14:cNvContentPartPr/>
              <p14:nvPr/>
            </p14:nvContentPartPr>
            <p14:xfrm>
              <a:off x="3508640" y="4222240"/>
              <a:ext cx="356040" cy="464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421CB35-4E7D-4F4E-8D99-DEE511CE62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04320" y="4217920"/>
                <a:ext cx="364680" cy="4730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6D43700-65B2-479B-BFEB-D2FFC42AEBA8}"/>
              </a:ext>
            </a:extLst>
          </p:cNvPr>
          <p:cNvSpPr/>
          <p:nvPr/>
        </p:nvSpPr>
        <p:spPr>
          <a:xfrm>
            <a:off x="5265640" y="2519800"/>
            <a:ext cx="1800752" cy="1800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7AD29F-9F5B-4A8D-8C9D-D6964C82A6A1}"/>
                  </a:ext>
                </a:extLst>
              </p14:cNvPr>
              <p14:cNvContentPartPr/>
              <p14:nvPr/>
            </p14:nvContentPartPr>
            <p14:xfrm>
              <a:off x="5485760" y="2762800"/>
              <a:ext cx="604800" cy="367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7AD29F-9F5B-4A8D-8C9D-D6964C82A6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81440" y="2758480"/>
                <a:ext cx="6134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B661F87-016E-4DDB-86CD-2BF56E232599}"/>
                  </a:ext>
                </a:extLst>
              </p14:cNvPr>
              <p14:cNvContentPartPr/>
              <p14:nvPr/>
            </p14:nvContentPartPr>
            <p14:xfrm>
              <a:off x="6572960" y="2793760"/>
              <a:ext cx="23400" cy="405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B661F87-016E-4DDB-86CD-2BF56E2325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68640" y="2789440"/>
                <a:ext cx="320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693E982-8500-4AA3-B908-7D67B1636929}"/>
                  </a:ext>
                </a:extLst>
              </p14:cNvPr>
              <p14:cNvContentPartPr/>
              <p14:nvPr/>
            </p14:nvContentPartPr>
            <p14:xfrm>
              <a:off x="5698880" y="3758920"/>
              <a:ext cx="53280" cy="337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693E982-8500-4AA3-B908-7D67B16369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94560" y="3754600"/>
                <a:ext cx="619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668C7DA-A34F-4538-AA31-C79C0D3049CE}"/>
                  </a:ext>
                </a:extLst>
              </p14:cNvPr>
              <p14:cNvContentPartPr/>
              <p14:nvPr/>
            </p14:nvContentPartPr>
            <p14:xfrm>
              <a:off x="6561080" y="3766480"/>
              <a:ext cx="352800" cy="390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668C7DA-A34F-4538-AA31-C79C0D3049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56760" y="3762160"/>
                <a:ext cx="3614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2CB3A3-81F0-48DB-AB5D-644923497690}"/>
                  </a:ext>
                </a:extLst>
              </p14:cNvPr>
              <p14:cNvContentPartPr/>
              <p14:nvPr/>
            </p14:nvContentPartPr>
            <p14:xfrm>
              <a:off x="6470720" y="1939120"/>
              <a:ext cx="376560" cy="367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2CB3A3-81F0-48DB-AB5D-6449234976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66400" y="1934800"/>
                <a:ext cx="3852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5969173-83E1-4A0F-A166-C492A81F4357}"/>
                  </a:ext>
                </a:extLst>
              </p14:cNvPr>
              <p14:cNvContentPartPr/>
              <p14:nvPr/>
            </p14:nvContentPartPr>
            <p14:xfrm>
              <a:off x="7643960" y="2021200"/>
              <a:ext cx="54000" cy="293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5969173-83E1-4A0F-A166-C492A81F435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39640" y="2016880"/>
                <a:ext cx="626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9375DAC-3A01-4B4C-B074-6DAF24B06E6E}"/>
                  </a:ext>
                </a:extLst>
              </p14:cNvPr>
              <p14:cNvContentPartPr/>
              <p14:nvPr/>
            </p14:nvContentPartPr>
            <p14:xfrm>
              <a:off x="7477280" y="3026680"/>
              <a:ext cx="406080" cy="286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9375DAC-3A01-4B4C-B074-6DAF24B06E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72960" y="3022360"/>
                <a:ext cx="4147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72B4C0-9A8A-424D-B794-95AB6DCAB0E6}"/>
                  </a:ext>
                </a:extLst>
              </p14:cNvPr>
              <p14:cNvContentPartPr/>
              <p14:nvPr/>
            </p14:nvContentPartPr>
            <p14:xfrm>
              <a:off x="7488440" y="1116880"/>
              <a:ext cx="30240" cy="246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72B4C0-9A8A-424D-B794-95AB6DCAB0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84120" y="1112560"/>
                <a:ext cx="388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0C8270D-6D18-4A07-A2AF-D0888540AB3B}"/>
                  </a:ext>
                </a:extLst>
              </p14:cNvPr>
              <p14:cNvContentPartPr/>
              <p14:nvPr/>
            </p14:nvContentPartPr>
            <p14:xfrm>
              <a:off x="8339480" y="1197160"/>
              <a:ext cx="222840" cy="258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0C8270D-6D18-4A07-A2AF-D0888540AB3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35160" y="1192840"/>
                <a:ext cx="2314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E065CD9-64DA-4E3B-8AD5-F4F5C319D79A}"/>
                  </a:ext>
                </a:extLst>
              </p14:cNvPr>
              <p14:cNvContentPartPr/>
              <p14:nvPr/>
            </p14:nvContentPartPr>
            <p14:xfrm>
              <a:off x="8478440" y="2133160"/>
              <a:ext cx="35640" cy="261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E065CD9-64DA-4E3B-8AD5-F4F5C319D7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74120" y="2128840"/>
                <a:ext cx="44280" cy="270360"/>
              </a:xfrm>
              <a:prstGeom prst="rect">
                <a:avLst/>
              </a:prstGeom>
            </p:spPr>
          </p:pic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4120E9-1ADD-488E-8464-CCABD3A4AED7}"/>
              </a:ext>
            </a:extLst>
          </p:cNvPr>
          <p:cNvCxnSpPr/>
          <p:nvPr/>
        </p:nvCxnSpPr>
        <p:spPr>
          <a:xfrm flipH="1">
            <a:off x="4592320" y="840794"/>
            <a:ext cx="2474072" cy="60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498DB9-E40E-4779-9A3D-2FD3E855A725}"/>
              </a:ext>
            </a:extLst>
          </p:cNvPr>
          <p:cNvCxnSpPr/>
          <p:nvPr/>
        </p:nvCxnSpPr>
        <p:spPr>
          <a:xfrm flipH="1" flipV="1">
            <a:off x="4439920" y="1635760"/>
            <a:ext cx="1726096" cy="8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DA93BE-991C-4684-984B-A005C0B3E65C}"/>
              </a:ext>
            </a:extLst>
          </p:cNvPr>
          <p:cNvCxnSpPr/>
          <p:nvPr/>
        </p:nvCxnSpPr>
        <p:spPr>
          <a:xfrm flipH="1" flipV="1">
            <a:off x="4287520" y="1828800"/>
            <a:ext cx="978120" cy="69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5D687AF-80D3-4167-A406-0FB494C87999}"/>
                  </a:ext>
                </a:extLst>
              </p14:cNvPr>
              <p14:cNvContentPartPr/>
              <p14:nvPr/>
            </p14:nvContentPartPr>
            <p14:xfrm>
              <a:off x="1096280" y="1421800"/>
              <a:ext cx="387360" cy="484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5D687AF-80D3-4167-A406-0FB494C879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87280" y="1413160"/>
                <a:ext cx="4050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361DC90-68C2-4809-81CB-4E602A25AFA3}"/>
                  </a:ext>
                </a:extLst>
              </p14:cNvPr>
              <p14:cNvContentPartPr/>
              <p14:nvPr/>
            </p14:nvContentPartPr>
            <p14:xfrm>
              <a:off x="1147760" y="1390120"/>
              <a:ext cx="2060640" cy="2460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361DC90-68C2-4809-81CB-4E602A25AF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38762" y="1381480"/>
                <a:ext cx="2078277" cy="24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1ADDFE8-CDD5-482B-A780-27806A72B71D}"/>
                  </a:ext>
                </a:extLst>
              </p14:cNvPr>
              <p14:cNvContentPartPr/>
              <p14:nvPr/>
            </p14:nvContentPartPr>
            <p14:xfrm>
              <a:off x="3098240" y="1432240"/>
              <a:ext cx="235800" cy="2397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1ADDFE8-CDD5-482B-A780-27806A72B71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9600" y="1423600"/>
                <a:ext cx="253440" cy="24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660A349-8ED0-4FE3-AF02-6CAAA41AAD46}"/>
                  </a:ext>
                </a:extLst>
              </p14:cNvPr>
              <p14:cNvContentPartPr/>
              <p14:nvPr/>
            </p14:nvContentPartPr>
            <p14:xfrm>
              <a:off x="9560960" y="1269520"/>
              <a:ext cx="233280" cy="20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660A349-8ED0-4FE3-AF02-6CAAA41AAD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56640" y="1265200"/>
                <a:ext cx="241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E06E51A-F373-4EF9-808F-3CDAA0400DF0}"/>
                  </a:ext>
                </a:extLst>
              </p14:cNvPr>
              <p14:cNvContentPartPr/>
              <p14:nvPr/>
            </p14:nvContentPartPr>
            <p14:xfrm>
              <a:off x="9590480" y="1320640"/>
              <a:ext cx="253440" cy="23360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E06E51A-F373-4EF9-808F-3CDAA0400D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86154" y="1316320"/>
                <a:ext cx="262092" cy="23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0DDF5D5-75C3-462C-8466-584B0E460DC4}"/>
                  </a:ext>
                </a:extLst>
              </p14:cNvPr>
              <p14:cNvContentPartPr/>
              <p14:nvPr/>
            </p14:nvContentPartPr>
            <p14:xfrm>
              <a:off x="11317760" y="1288240"/>
              <a:ext cx="620640" cy="2233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0DDF5D5-75C3-462C-8466-584B0E460DC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313440" y="1283919"/>
                <a:ext cx="629280" cy="2242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1F0F96E-9C5C-48C1-9249-BAA33FF1CF18}"/>
                  </a:ext>
                </a:extLst>
              </p14:cNvPr>
              <p14:cNvContentPartPr/>
              <p14:nvPr/>
            </p14:nvContentPartPr>
            <p14:xfrm>
              <a:off x="9821600" y="1535200"/>
              <a:ext cx="259560" cy="448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1F0F96E-9C5C-48C1-9249-BAA33FF1CF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17280" y="1530880"/>
                <a:ext cx="2682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479D7AA-B7A5-4E6A-B282-C3B1BBE7A8FC}"/>
                  </a:ext>
                </a:extLst>
              </p14:cNvPr>
              <p14:cNvContentPartPr/>
              <p14:nvPr/>
            </p14:nvContentPartPr>
            <p14:xfrm>
              <a:off x="11031560" y="1676320"/>
              <a:ext cx="543240" cy="339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479D7AA-B7A5-4E6A-B282-C3B1BBE7A8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27243" y="1672000"/>
                <a:ext cx="551874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0DB0935-35C8-4BF1-9594-B1A6A108EB00}"/>
                  </a:ext>
                </a:extLst>
              </p14:cNvPr>
              <p14:cNvContentPartPr/>
              <p14:nvPr/>
            </p14:nvContentPartPr>
            <p14:xfrm>
              <a:off x="9905840" y="3017320"/>
              <a:ext cx="388800" cy="2534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0DB0935-35C8-4BF1-9594-B1A6A108EB0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01524" y="3013000"/>
                <a:ext cx="397432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7E3B762-FF87-40C5-AABC-7DF253254C57}"/>
                  </a:ext>
                </a:extLst>
              </p14:cNvPr>
              <p14:cNvContentPartPr/>
              <p14:nvPr/>
            </p14:nvContentPartPr>
            <p14:xfrm>
              <a:off x="11093840" y="2844160"/>
              <a:ext cx="285120" cy="5011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7E3B762-FF87-40C5-AABC-7DF253254C5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89520" y="2839840"/>
                <a:ext cx="293760" cy="5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9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956</Words>
  <Application>Microsoft Office PowerPoint</Application>
  <PresentationFormat>Widescreen</PresentationFormat>
  <Paragraphs>124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Convolutional neural networks: state of the art technique for image classification</vt:lpstr>
      <vt:lpstr>Classification of images: we’re gonna be able to do this!</vt:lpstr>
      <vt:lpstr>Recall: Neural Networks are a great way to combine 1D data</vt:lpstr>
      <vt:lpstr>Recall: Neural Networks are a great way to combine 1D data</vt:lpstr>
      <vt:lpstr>Recall: Neural Networks are a great way to combine 1D data</vt:lpstr>
      <vt:lpstr>How to we retrieve data from images? – what is an image?</vt:lpstr>
      <vt:lpstr>Coloured images are 3 channels of pixel intensity (RGB)</vt:lpstr>
      <vt:lpstr>Convolutions are a way to combined 2D and 3D data.</vt:lpstr>
      <vt:lpstr>Convolutions in 3D</vt:lpstr>
      <vt:lpstr>A filter is a kind of “feature” helps identify aspects or features in a picture. E.g., “horizontal line detection”</vt:lpstr>
      <vt:lpstr>“vertical line detection”</vt:lpstr>
      <vt:lpstr>Filters are the “features” for a CNN. Can have multiple stackable filters</vt:lpstr>
      <vt:lpstr>A full CNN layer</vt:lpstr>
      <vt:lpstr>More on filters - stride</vt:lpstr>
      <vt:lpstr>Padding: a method to not reduce the feature map size.</vt:lpstr>
      <vt:lpstr>Pooling: a method to “consolidate features”</vt:lpstr>
      <vt:lpstr>“Common” to follow a convolutional layer with a pooling layer</vt:lpstr>
      <vt:lpstr>Making a classification decision after a CNN, flatten the CNN, add an output layer</vt:lpstr>
      <vt:lpstr>Flattening = unspooling a matrix into a 1d vector</vt:lpstr>
      <vt:lpstr>Putting it all-together, as you move through the network, you will “condense” information into smaller and smaller matrices.</vt:lpstr>
      <vt:lpstr>Putting it all together, AlexNet, a leap in CNNs.</vt:lpstr>
      <vt:lpstr>Common regularizations for CNNs: dropout</vt:lpstr>
      <vt:lpstr>ResNets, Generation 2 of CNNs.  residual network = a skip connection; facilitates deeper networks</vt:lpstr>
      <vt:lpstr>What are CNNs learning?</vt:lpstr>
      <vt:lpstr>CNNs can be difficult to train, let’s use someone else’s network! i.e. Transfer Learning</vt:lpstr>
      <vt:lpstr>Other concepts in building CNNs: Data augmentation</vt:lpstr>
      <vt:lpstr>Food for thought, generalizing over Data augmentation.</vt:lpstr>
      <vt:lpstr>Moving forward with CNNs: object detection</vt:lpstr>
      <vt:lpstr>Moving forward with CNNs: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silburt</dc:creator>
  <cp:lastModifiedBy>joseph silburt</cp:lastModifiedBy>
  <cp:revision>28</cp:revision>
  <dcterms:created xsi:type="dcterms:W3CDTF">2019-08-09T18:17:01Z</dcterms:created>
  <dcterms:modified xsi:type="dcterms:W3CDTF">2019-08-12T20:02:05Z</dcterms:modified>
</cp:coreProperties>
</file>